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3" r:id="rId8"/>
    <p:sldId id="332" r:id="rId9"/>
    <p:sldId id="298" r:id="rId10"/>
    <p:sldId id="262" r:id="rId11"/>
    <p:sldId id="334" r:id="rId12"/>
    <p:sldId id="263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FB775-39D8-417D-B7C7-EB21646F21B8}" v="523" dt="2022-07-23T19:06:09.40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95226" autoAdjust="0"/>
  </p:normalViewPr>
  <p:slideViewPr>
    <p:cSldViewPr snapToGrid="0" snapToObjects="1">
      <p:cViewPr varScale="1">
        <p:scale>
          <a:sx n="82" d="100"/>
          <a:sy n="82" d="100"/>
        </p:scale>
        <p:origin x="92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A9643A-0AAB-4168-B281-E2604B97AD4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B04BA1-1536-4DE1-B6A4-12F3F9E1614D}">
      <dgm:prSet phldrT="[Text]"/>
      <dgm:spPr/>
      <dgm:t>
        <a:bodyPr/>
        <a:lstStyle/>
        <a:p>
          <a:r>
            <a:rPr lang="en-US" dirty="0"/>
            <a:t>Request using API</a:t>
          </a:r>
        </a:p>
      </dgm:t>
    </dgm:pt>
    <dgm:pt modelId="{8EAC18C8-B7B3-4AA7-992A-2ECECFADCDE0}" type="parTrans" cxnId="{75BDCF82-4DCB-47DD-95B1-C5FA119B3AFF}">
      <dgm:prSet/>
      <dgm:spPr/>
      <dgm:t>
        <a:bodyPr/>
        <a:lstStyle/>
        <a:p>
          <a:endParaRPr lang="en-US"/>
        </a:p>
      </dgm:t>
    </dgm:pt>
    <dgm:pt modelId="{8BCBEF1B-81CC-41CF-B6DE-EDF4A4F6BD6D}" type="sibTrans" cxnId="{75BDCF82-4DCB-47DD-95B1-C5FA119B3AFF}">
      <dgm:prSet/>
      <dgm:spPr/>
      <dgm:t>
        <a:bodyPr/>
        <a:lstStyle/>
        <a:p>
          <a:endParaRPr lang="en-US"/>
        </a:p>
      </dgm:t>
    </dgm:pt>
    <dgm:pt modelId="{6B3D1236-303E-4442-98B6-AE643BA73C15}">
      <dgm:prSet phldrT="[Text]"/>
      <dgm:spPr/>
      <dgm:t>
        <a:bodyPr/>
        <a:lstStyle/>
        <a:p>
          <a:r>
            <a:rPr lang="en-US" dirty="0"/>
            <a:t>Convert JSON to </a:t>
          </a:r>
          <a:r>
            <a:rPr lang="en-US" dirty="0" err="1"/>
            <a:t>DataFrame</a:t>
          </a:r>
          <a:endParaRPr lang="en-US" dirty="0"/>
        </a:p>
      </dgm:t>
    </dgm:pt>
    <dgm:pt modelId="{16D07108-6AC1-4A5B-8634-310937F5958D}" type="parTrans" cxnId="{E8A688DE-F93B-49AA-9FAC-D149B278E42A}">
      <dgm:prSet/>
      <dgm:spPr/>
      <dgm:t>
        <a:bodyPr/>
        <a:lstStyle/>
        <a:p>
          <a:endParaRPr lang="en-US"/>
        </a:p>
      </dgm:t>
    </dgm:pt>
    <dgm:pt modelId="{F898089B-D400-411F-8854-C492644568B9}" type="sibTrans" cxnId="{E8A688DE-F93B-49AA-9FAC-D149B278E42A}">
      <dgm:prSet/>
      <dgm:spPr/>
      <dgm:t>
        <a:bodyPr/>
        <a:lstStyle/>
        <a:p>
          <a:endParaRPr lang="en-US"/>
        </a:p>
      </dgm:t>
    </dgm:pt>
    <dgm:pt modelId="{0E4E5667-7E03-474A-BAE6-16D5EC8CDBE5}">
      <dgm:prSet phldrT="[Text]"/>
      <dgm:spPr/>
      <dgm:t>
        <a:bodyPr/>
        <a:lstStyle/>
        <a:p>
          <a:r>
            <a:rPr lang="en-US" dirty="0"/>
            <a:t>Filter Data</a:t>
          </a:r>
        </a:p>
      </dgm:t>
    </dgm:pt>
    <dgm:pt modelId="{988474EC-A30C-4DAC-83F8-0D8108A2BF47}" type="parTrans" cxnId="{B1C692FC-4B12-4CB0-8302-17368F2A5C17}">
      <dgm:prSet/>
      <dgm:spPr/>
      <dgm:t>
        <a:bodyPr/>
        <a:lstStyle/>
        <a:p>
          <a:endParaRPr lang="en-US"/>
        </a:p>
      </dgm:t>
    </dgm:pt>
    <dgm:pt modelId="{87A9BCBC-43D6-47B5-A73F-811DF6F94AE6}" type="sibTrans" cxnId="{B1C692FC-4B12-4CB0-8302-17368F2A5C17}">
      <dgm:prSet/>
      <dgm:spPr/>
      <dgm:t>
        <a:bodyPr/>
        <a:lstStyle/>
        <a:p>
          <a:endParaRPr lang="en-US"/>
        </a:p>
      </dgm:t>
    </dgm:pt>
    <dgm:pt modelId="{5E4D8EE9-2516-4FA1-956D-B455453F2717}">
      <dgm:prSet phldrT="[Text]"/>
      <dgm:spPr/>
      <dgm:t>
        <a:bodyPr/>
        <a:lstStyle/>
        <a:p>
          <a:r>
            <a:rPr lang="en-US" dirty="0"/>
            <a:t>Remove/Replace Missing Values</a:t>
          </a:r>
        </a:p>
      </dgm:t>
    </dgm:pt>
    <dgm:pt modelId="{BB3DE8D7-C897-4EA6-B660-2D59CE20A122}" type="parTrans" cxnId="{E5F82E37-F533-4973-BAEA-B8C376CEB962}">
      <dgm:prSet/>
      <dgm:spPr/>
      <dgm:t>
        <a:bodyPr/>
        <a:lstStyle/>
        <a:p>
          <a:endParaRPr lang="en-US"/>
        </a:p>
      </dgm:t>
    </dgm:pt>
    <dgm:pt modelId="{B94AB927-ADC4-4CD7-820D-D3E6D476FFC9}" type="sibTrans" cxnId="{E5F82E37-F533-4973-BAEA-B8C376CEB962}">
      <dgm:prSet/>
      <dgm:spPr/>
      <dgm:t>
        <a:bodyPr/>
        <a:lstStyle/>
        <a:p>
          <a:endParaRPr lang="en-US"/>
        </a:p>
      </dgm:t>
    </dgm:pt>
    <dgm:pt modelId="{D7F5A06D-33A2-4BD7-86F3-5E100D41E73B}" type="pres">
      <dgm:prSet presAssocID="{06A9643A-0AAB-4168-B281-E2604B97AD4B}" presName="rootnode" presStyleCnt="0">
        <dgm:presLayoutVars>
          <dgm:chMax/>
          <dgm:chPref/>
          <dgm:dir/>
          <dgm:animLvl val="lvl"/>
        </dgm:presLayoutVars>
      </dgm:prSet>
      <dgm:spPr/>
    </dgm:pt>
    <dgm:pt modelId="{34006B1A-6FD9-4871-82A8-930BE0FA45B5}" type="pres">
      <dgm:prSet presAssocID="{18B04BA1-1536-4DE1-B6A4-12F3F9E1614D}" presName="composite" presStyleCnt="0"/>
      <dgm:spPr/>
    </dgm:pt>
    <dgm:pt modelId="{EA29A780-F061-4F9C-B821-6DA320B5054D}" type="pres">
      <dgm:prSet presAssocID="{18B04BA1-1536-4DE1-B6A4-12F3F9E1614D}" presName="bentUpArrow1" presStyleLbl="alignImgPlace1" presStyleIdx="0" presStyleCnt="3"/>
      <dgm:spPr/>
    </dgm:pt>
    <dgm:pt modelId="{C06B62D9-0CD2-48D2-953C-FBACEFEE9BF0}" type="pres">
      <dgm:prSet presAssocID="{18B04BA1-1536-4DE1-B6A4-12F3F9E1614D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33AA2BF-0F36-4D73-B90D-1ECD74D219F6}" type="pres">
      <dgm:prSet presAssocID="{18B04BA1-1536-4DE1-B6A4-12F3F9E1614D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986BB212-2843-4BEC-96F0-9F28BDC97D3E}" type="pres">
      <dgm:prSet presAssocID="{8BCBEF1B-81CC-41CF-B6DE-EDF4A4F6BD6D}" presName="sibTrans" presStyleCnt="0"/>
      <dgm:spPr/>
    </dgm:pt>
    <dgm:pt modelId="{2DCDA3AD-1A97-497F-B4DA-B33F226F0F11}" type="pres">
      <dgm:prSet presAssocID="{6B3D1236-303E-4442-98B6-AE643BA73C15}" presName="composite" presStyleCnt="0"/>
      <dgm:spPr/>
    </dgm:pt>
    <dgm:pt modelId="{76FEE21C-1168-4A7E-A8D6-4C53E9B2C9EB}" type="pres">
      <dgm:prSet presAssocID="{6B3D1236-303E-4442-98B6-AE643BA73C15}" presName="bentUpArrow1" presStyleLbl="alignImgPlace1" presStyleIdx="1" presStyleCnt="3"/>
      <dgm:spPr/>
    </dgm:pt>
    <dgm:pt modelId="{2AB158D4-FCC8-4CD4-9F48-4DE5467E67CF}" type="pres">
      <dgm:prSet presAssocID="{6B3D1236-303E-4442-98B6-AE643BA73C15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6CA15D38-4AD8-4F5A-9B33-14CA3941C9D6}" type="pres">
      <dgm:prSet presAssocID="{6B3D1236-303E-4442-98B6-AE643BA73C15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A71443B-6EF4-446A-9513-C8F3B951DEF1}" type="pres">
      <dgm:prSet presAssocID="{F898089B-D400-411F-8854-C492644568B9}" presName="sibTrans" presStyleCnt="0"/>
      <dgm:spPr/>
    </dgm:pt>
    <dgm:pt modelId="{EB900F39-CA54-4AFA-9CD2-F8698E969738}" type="pres">
      <dgm:prSet presAssocID="{0E4E5667-7E03-474A-BAE6-16D5EC8CDBE5}" presName="composite" presStyleCnt="0"/>
      <dgm:spPr/>
    </dgm:pt>
    <dgm:pt modelId="{84863CF9-2FA2-4E0A-B568-A7A9F5B2853D}" type="pres">
      <dgm:prSet presAssocID="{0E4E5667-7E03-474A-BAE6-16D5EC8CDBE5}" presName="bentUpArrow1" presStyleLbl="alignImgPlace1" presStyleIdx="2" presStyleCnt="3"/>
      <dgm:spPr/>
    </dgm:pt>
    <dgm:pt modelId="{4C031B88-9DC5-484B-BE3F-6781DA72285D}" type="pres">
      <dgm:prSet presAssocID="{0E4E5667-7E03-474A-BAE6-16D5EC8CDBE5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FDAE899-A04D-4D2F-86A3-E90CF8DDE0D6}" type="pres">
      <dgm:prSet presAssocID="{0E4E5667-7E03-474A-BAE6-16D5EC8CDBE5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15ADD725-A6E4-4908-AC5A-727E24E1384D}" type="pres">
      <dgm:prSet presAssocID="{87A9BCBC-43D6-47B5-A73F-811DF6F94AE6}" presName="sibTrans" presStyleCnt="0"/>
      <dgm:spPr/>
    </dgm:pt>
    <dgm:pt modelId="{E52EF412-79A8-4618-B33E-57127FFCAB3C}" type="pres">
      <dgm:prSet presAssocID="{5E4D8EE9-2516-4FA1-956D-B455453F2717}" presName="composite" presStyleCnt="0"/>
      <dgm:spPr/>
    </dgm:pt>
    <dgm:pt modelId="{36411A5A-AF13-4A99-BA7D-9B713CB69372}" type="pres">
      <dgm:prSet presAssocID="{5E4D8EE9-2516-4FA1-956D-B455453F2717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89490712-A44B-437A-9A0D-782C207F1E8E}" type="presOf" srcId="{0E4E5667-7E03-474A-BAE6-16D5EC8CDBE5}" destId="{4C031B88-9DC5-484B-BE3F-6781DA72285D}" srcOrd="0" destOrd="0" presId="urn:microsoft.com/office/officeart/2005/8/layout/StepDownProcess"/>
    <dgm:cxn modelId="{E5F82E37-F533-4973-BAEA-B8C376CEB962}" srcId="{06A9643A-0AAB-4168-B281-E2604B97AD4B}" destId="{5E4D8EE9-2516-4FA1-956D-B455453F2717}" srcOrd="3" destOrd="0" parTransId="{BB3DE8D7-C897-4EA6-B660-2D59CE20A122}" sibTransId="{B94AB927-ADC4-4CD7-820D-D3E6D476FFC9}"/>
    <dgm:cxn modelId="{E4ECCA5A-B308-4898-913B-8E6AA3BA9707}" type="presOf" srcId="{06A9643A-0AAB-4168-B281-E2604B97AD4B}" destId="{D7F5A06D-33A2-4BD7-86F3-5E100D41E73B}" srcOrd="0" destOrd="0" presId="urn:microsoft.com/office/officeart/2005/8/layout/StepDownProcess"/>
    <dgm:cxn modelId="{75BDCF82-4DCB-47DD-95B1-C5FA119B3AFF}" srcId="{06A9643A-0AAB-4168-B281-E2604B97AD4B}" destId="{18B04BA1-1536-4DE1-B6A4-12F3F9E1614D}" srcOrd="0" destOrd="0" parTransId="{8EAC18C8-B7B3-4AA7-992A-2ECECFADCDE0}" sibTransId="{8BCBEF1B-81CC-41CF-B6DE-EDF4A4F6BD6D}"/>
    <dgm:cxn modelId="{D703EDC5-BA14-485C-B868-DAB8E946EE06}" type="presOf" srcId="{6B3D1236-303E-4442-98B6-AE643BA73C15}" destId="{2AB158D4-FCC8-4CD4-9F48-4DE5467E67CF}" srcOrd="0" destOrd="0" presId="urn:microsoft.com/office/officeart/2005/8/layout/StepDownProcess"/>
    <dgm:cxn modelId="{E8A688DE-F93B-49AA-9FAC-D149B278E42A}" srcId="{06A9643A-0AAB-4168-B281-E2604B97AD4B}" destId="{6B3D1236-303E-4442-98B6-AE643BA73C15}" srcOrd="1" destOrd="0" parTransId="{16D07108-6AC1-4A5B-8634-310937F5958D}" sibTransId="{F898089B-D400-411F-8854-C492644568B9}"/>
    <dgm:cxn modelId="{5479EBE6-94D5-4A98-A3D0-0811FC8F436C}" type="presOf" srcId="{18B04BA1-1536-4DE1-B6A4-12F3F9E1614D}" destId="{C06B62D9-0CD2-48D2-953C-FBACEFEE9BF0}" srcOrd="0" destOrd="0" presId="urn:microsoft.com/office/officeart/2005/8/layout/StepDownProcess"/>
    <dgm:cxn modelId="{4BC804FC-776B-4C73-B909-3F7E676FF551}" type="presOf" srcId="{5E4D8EE9-2516-4FA1-956D-B455453F2717}" destId="{36411A5A-AF13-4A99-BA7D-9B713CB69372}" srcOrd="0" destOrd="0" presId="urn:microsoft.com/office/officeart/2005/8/layout/StepDownProcess"/>
    <dgm:cxn modelId="{B1C692FC-4B12-4CB0-8302-17368F2A5C17}" srcId="{06A9643A-0AAB-4168-B281-E2604B97AD4B}" destId="{0E4E5667-7E03-474A-BAE6-16D5EC8CDBE5}" srcOrd="2" destOrd="0" parTransId="{988474EC-A30C-4DAC-83F8-0D8108A2BF47}" sibTransId="{87A9BCBC-43D6-47B5-A73F-811DF6F94AE6}"/>
    <dgm:cxn modelId="{DD968C1F-F38D-4D17-B2F9-4090B2D93617}" type="presParOf" srcId="{D7F5A06D-33A2-4BD7-86F3-5E100D41E73B}" destId="{34006B1A-6FD9-4871-82A8-930BE0FA45B5}" srcOrd="0" destOrd="0" presId="urn:microsoft.com/office/officeart/2005/8/layout/StepDownProcess"/>
    <dgm:cxn modelId="{EED9BC70-B23C-4539-B9C3-3185DBE3361C}" type="presParOf" srcId="{34006B1A-6FD9-4871-82A8-930BE0FA45B5}" destId="{EA29A780-F061-4F9C-B821-6DA320B5054D}" srcOrd="0" destOrd="0" presId="urn:microsoft.com/office/officeart/2005/8/layout/StepDownProcess"/>
    <dgm:cxn modelId="{B049A1EB-D6B2-4C90-A07C-83E2A74D8087}" type="presParOf" srcId="{34006B1A-6FD9-4871-82A8-930BE0FA45B5}" destId="{C06B62D9-0CD2-48D2-953C-FBACEFEE9BF0}" srcOrd="1" destOrd="0" presId="urn:microsoft.com/office/officeart/2005/8/layout/StepDownProcess"/>
    <dgm:cxn modelId="{FB5B1D18-FCE6-4277-82FF-81B2926AA918}" type="presParOf" srcId="{34006B1A-6FD9-4871-82A8-930BE0FA45B5}" destId="{B33AA2BF-0F36-4D73-B90D-1ECD74D219F6}" srcOrd="2" destOrd="0" presId="urn:microsoft.com/office/officeart/2005/8/layout/StepDownProcess"/>
    <dgm:cxn modelId="{A8D4B157-9517-47B8-8847-26971BF7943A}" type="presParOf" srcId="{D7F5A06D-33A2-4BD7-86F3-5E100D41E73B}" destId="{986BB212-2843-4BEC-96F0-9F28BDC97D3E}" srcOrd="1" destOrd="0" presId="urn:microsoft.com/office/officeart/2005/8/layout/StepDownProcess"/>
    <dgm:cxn modelId="{BA497DB1-A5D1-4018-BB15-BA42BCC005EE}" type="presParOf" srcId="{D7F5A06D-33A2-4BD7-86F3-5E100D41E73B}" destId="{2DCDA3AD-1A97-497F-B4DA-B33F226F0F11}" srcOrd="2" destOrd="0" presId="urn:microsoft.com/office/officeart/2005/8/layout/StepDownProcess"/>
    <dgm:cxn modelId="{253A86B1-DAC1-44AD-B41C-CFC3C87BEFC5}" type="presParOf" srcId="{2DCDA3AD-1A97-497F-B4DA-B33F226F0F11}" destId="{76FEE21C-1168-4A7E-A8D6-4C53E9B2C9EB}" srcOrd="0" destOrd="0" presId="urn:microsoft.com/office/officeart/2005/8/layout/StepDownProcess"/>
    <dgm:cxn modelId="{845481B2-F4D2-4ADC-B8C6-4657772A7FA0}" type="presParOf" srcId="{2DCDA3AD-1A97-497F-B4DA-B33F226F0F11}" destId="{2AB158D4-FCC8-4CD4-9F48-4DE5467E67CF}" srcOrd="1" destOrd="0" presId="urn:microsoft.com/office/officeart/2005/8/layout/StepDownProcess"/>
    <dgm:cxn modelId="{536871C1-286C-464E-8269-AB0979A075A7}" type="presParOf" srcId="{2DCDA3AD-1A97-497F-B4DA-B33F226F0F11}" destId="{6CA15D38-4AD8-4F5A-9B33-14CA3941C9D6}" srcOrd="2" destOrd="0" presId="urn:microsoft.com/office/officeart/2005/8/layout/StepDownProcess"/>
    <dgm:cxn modelId="{8F5F1EE7-7DB0-4706-98C6-562347D451D7}" type="presParOf" srcId="{D7F5A06D-33A2-4BD7-86F3-5E100D41E73B}" destId="{DA71443B-6EF4-446A-9513-C8F3B951DEF1}" srcOrd="3" destOrd="0" presId="urn:microsoft.com/office/officeart/2005/8/layout/StepDownProcess"/>
    <dgm:cxn modelId="{CA01E04C-8F28-495F-BB82-5C3344C251EE}" type="presParOf" srcId="{D7F5A06D-33A2-4BD7-86F3-5E100D41E73B}" destId="{EB900F39-CA54-4AFA-9CD2-F8698E969738}" srcOrd="4" destOrd="0" presId="urn:microsoft.com/office/officeart/2005/8/layout/StepDownProcess"/>
    <dgm:cxn modelId="{2D97F6B1-60EC-4017-9C8D-28D7496056C7}" type="presParOf" srcId="{EB900F39-CA54-4AFA-9CD2-F8698E969738}" destId="{84863CF9-2FA2-4E0A-B568-A7A9F5B2853D}" srcOrd="0" destOrd="0" presId="urn:microsoft.com/office/officeart/2005/8/layout/StepDownProcess"/>
    <dgm:cxn modelId="{0D41D438-DC11-46A6-8440-DED265A11934}" type="presParOf" srcId="{EB900F39-CA54-4AFA-9CD2-F8698E969738}" destId="{4C031B88-9DC5-484B-BE3F-6781DA72285D}" srcOrd="1" destOrd="0" presId="urn:microsoft.com/office/officeart/2005/8/layout/StepDownProcess"/>
    <dgm:cxn modelId="{89A0B1E6-3C97-4415-8844-876DEC9AA63D}" type="presParOf" srcId="{EB900F39-CA54-4AFA-9CD2-F8698E969738}" destId="{6FDAE899-A04D-4D2F-86A3-E90CF8DDE0D6}" srcOrd="2" destOrd="0" presId="urn:microsoft.com/office/officeart/2005/8/layout/StepDownProcess"/>
    <dgm:cxn modelId="{1236083D-FE5C-4528-A2B5-6A373CF823DE}" type="presParOf" srcId="{D7F5A06D-33A2-4BD7-86F3-5E100D41E73B}" destId="{15ADD725-A6E4-4908-AC5A-727E24E1384D}" srcOrd="5" destOrd="0" presId="urn:microsoft.com/office/officeart/2005/8/layout/StepDownProcess"/>
    <dgm:cxn modelId="{DD8B3699-7AD1-4E63-A201-37AC9B073851}" type="presParOf" srcId="{D7F5A06D-33A2-4BD7-86F3-5E100D41E73B}" destId="{E52EF412-79A8-4618-B33E-57127FFCAB3C}" srcOrd="6" destOrd="0" presId="urn:microsoft.com/office/officeart/2005/8/layout/StepDownProcess"/>
    <dgm:cxn modelId="{2167CD93-CF13-45D6-BF27-B193C5FC6CB4}" type="presParOf" srcId="{E52EF412-79A8-4618-B33E-57127FFCAB3C}" destId="{36411A5A-AF13-4A99-BA7D-9B713CB6937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A9643A-0AAB-4168-B281-E2604B97AD4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B04BA1-1536-4DE1-B6A4-12F3F9E1614D}">
      <dgm:prSet phldrT="[Text]"/>
      <dgm:spPr/>
      <dgm:t>
        <a:bodyPr/>
        <a:lstStyle/>
        <a:p>
          <a:r>
            <a:rPr lang="en-US" dirty="0"/>
            <a:t>Using request, get HTML page from Wikipedia</a:t>
          </a:r>
        </a:p>
      </dgm:t>
    </dgm:pt>
    <dgm:pt modelId="{8EAC18C8-B7B3-4AA7-992A-2ECECFADCDE0}" type="parTrans" cxnId="{75BDCF82-4DCB-47DD-95B1-C5FA119B3AFF}">
      <dgm:prSet/>
      <dgm:spPr/>
      <dgm:t>
        <a:bodyPr/>
        <a:lstStyle/>
        <a:p>
          <a:endParaRPr lang="en-US"/>
        </a:p>
      </dgm:t>
    </dgm:pt>
    <dgm:pt modelId="{8BCBEF1B-81CC-41CF-B6DE-EDF4A4F6BD6D}" type="sibTrans" cxnId="{75BDCF82-4DCB-47DD-95B1-C5FA119B3AFF}">
      <dgm:prSet/>
      <dgm:spPr/>
      <dgm:t>
        <a:bodyPr/>
        <a:lstStyle/>
        <a:p>
          <a:endParaRPr lang="en-US"/>
        </a:p>
      </dgm:t>
    </dgm:pt>
    <dgm:pt modelId="{6B3D1236-303E-4442-98B6-AE643BA73C15}">
      <dgm:prSet phldrT="[Text]"/>
      <dgm:spPr/>
      <dgm:t>
        <a:bodyPr/>
        <a:lstStyle/>
        <a:p>
          <a:r>
            <a:rPr lang="en-US" dirty="0"/>
            <a:t>Convert HTML into Text</a:t>
          </a:r>
        </a:p>
      </dgm:t>
    </dgm:pt>
    <dgm:pt modelId="{16D07108-6AC1-4A5B-8634-310937F5958D}" type="parTrans" cxnId="{E8A688DE-F93B-49AA-9FAC-D149B278E42A}">
      <dgm:prSet/>
      <dgm:spPr/>
      <dgm:t>
        <a:bodyPr/>
        <a:lstStyle/>
        <a:p>
          <a:endParaRPr lang="en-US"/>
        </a:p>
      </dgm:t>
    </dgm:pt>
    <dgm:pt modelId="{F898089B-D400-411F-8854-C492644568B9}" type="sibTrans" cxnId="{E8A688DE-F93B-49AA-9FAC-D149B278E42A}">
      <dgm:prSet/>
      <dgm:spPr/>
      <dgm:t>
        <a:bodyPr/>
        <a:lstStyle/>
        <a:p>
          <a:endParaRPr lang="en-US"/>
        </a:p>
      </dgm:t>
    </dgm:pt>
    <dgm:pt modelId="{0E4E5667-7E03-474A-BAE6-16D5EC8CDBE5}">
      <dgm:prSet phldrT="[Text]"/>
      <dgm:spPr/>
      <dgm:t>
        <a:bodyPr/>
        <a:lstStyle/>
        <a:p>
          <a:r>
            <a:rPr lang="en-US" dirty="0"/>
            <a:t>Parse text data using Beautiful Soup</a:t>
          </a:r>
        </a:p>
      </dgm:t>
    </dgm:pt>
    <dgm:pt modelId="{988474EC-A30C-4DAC-83F8-0D8108A2BF47}" type="parTrans" cxnId="{B1C692FC-4B12-4CB0-8302-17368F2A5C17}">
      <dgm:prSet/>
      <dgm:spPr/>
      <dgm:t>
        <a:bodyPr/>
        <a:lstStyle/>
        <a:p>
          <a:endParaRPr lang="en-US"/>
        </a:p>
      </dgm:t>
    </dgm:pt>
    <dgm:pt modelId="{87A9BCBC-43D6-47B5-A73F-811DF6F94AE6}" type="sibTrans" cxnId="{B1C692FC-4B12-4CB0-8302-17368F2A5C17}">
      <dgm:prSet/>
      <dgm:spPr/>
      <dgm:t>
        <a:bodyPr/>
        <a:lstStyle/>
        <a:p>
          <a:endParaRPr lang="en-US"/>
        </a:p>
      </dgm:t>
    </dgm:pt>
    <dgm:pt modelId="{5E4D8EE9-2516-4FA1-956D-B455453F2717}">
      <dgm:prSet phldrT="[Text]"/>
      <dgm:spPr/>
      <dgm:t>
        <a:bodyPr/>
        <a:lstStyle/>
        <a:p>
          <a:r>
            <a:rPr lang="en-US" dirty="0"/>
            <a:t>Extract Columns into Python Dictionary</a:t>
          </a:r>
        </a:p>
      </dgm:t>
    </dgm:pt>
    <dgm:pt modelId="{BB3DE8D7-C897-4EA6-B660-2D59CE20A122}" type="parTrans" cxnId="{E5F82E37-F533-4973-BAEA-B8C376CEB962}">
      <dgm:prSet/>
      <dgm:spPr/>
      <dgm:t>
        <a:bodyPr/>
        <a:lstStyle/>
        <a:p>
          <a:endParaRPr lang="en-US"/>
        </a:p>
      </dgm:t>
    </dgm:pt>
    <dgm:pt modelId="{B94AB927-ADC4-4CD7-820D-D3E6D476FFC9}" type="sibTrans" cxnId="{E5F82E37-F533-4973-BAEA-B8C376CEB962}">
      <dgm:prSet/>
      <dgm:spPr/>
      <dgm:t>
        <a:bodyPr/>
        <a:lstStyle/>
        <a:p>
          <a:endParaRPr lang="en-US"/>
        </a:p>
      </dgm:t>
    </dgm:pt>
    <dgm:pt modelId="{2EDBE032-C84C-412A-A5A7-616012627E71}">
      <dgm:prSet phldrT="[Text]"/>
      <dgm:spPr/>
      <dgm:t>
        <a:bodyPr/>
        <a:lstStyle/>
        <a:p>
          <a:r>
            <a:rPr lang="en-US" dirty="0"/>
            <a:t>Convert to </a:t>
          </a:r>
          <a:r>
            <a:rPr lang="en-US" dirty="0" err="1"/>
            <a:t>Dataframe</a:t>
          </a:r>
          <a:endParaRPr lang="en-US" dirty="0"/>
        </a:p>
      </dgm:t>
    </dgm:pt>
    <dgm:pt modelId="{79E64F46-8774-43EA-BDE4-FEF130902EE9}" type="parTrans" cxnId="{3BCE87B3-43EE-4781-BF98-20D2BD548B05}">
      <dgm:prSet/>
      <dgm:spPr/>
      <dgm:t>
        <a:bodyPr/>
        <a:lstStyle/>
        <a:p>
          <a:endParaRPr lang="en-US"/>
        </a:p>
      </dgm:t>
    </dgm:pt>
    <dgm:pt modelId="{540A8DEB-8AD3-4D11-8E9F-A44F01463734}" type="sibTrans" cxnId="{3BCE87B3-43EE-4781-BF98-20D2BD548B05}">
      <dgm:prSet/>
      <dgm:spPr/>
      <dgm:t>
        <a:bodyPr/>
        <a:lstStyle/>
        <a:p>
          <a:endParaRPr lang="en-US"/>
        </a:p>
      </dgm:t>
    </dgm:pt>
    <dgm:pt modelId="{D7F5A06D-33A2-4BD7-86F3-5E100D41E73B}" type="pres">
      <dgm:prSet presAssocID="{06A9643A-0AAB-4168-B281-E2604B97AD4B}" presName="rootnode" presStyleCnt="0">
        <dgm:presLayoutVars>
          <dgm:chMax/>
          <dgm:chPref/>
          <dgm:dir/>
          <dgm:animLvl val="lvl"/>
        </dgm:presLayoutVars>
      </dgm:prSet>
      <dgm:spPr/>
    </dgm:pt>
    <dgm:pt modelId="{34006B1A-6FD9-4871-82A8-930BE0FA45B5}" type="pres">
      <dgm:prSet presAssocID="{18B04BA1-1536-4DE1-B6A4-12F3F9E1614D}" presName="composite" presStyleCnt="0"/>
      <dgm:spPr/>
    </dgm:pt>
    <dgm:pt modelId="{EA29A780-F061-4F9C-B821-6DA320B5054D}" type="pres">
      <dgm:prSet presAssocID="{18B04BA1-1536-4DE1-B6A4-12F3F9E1614D}" presName="bentUpArrow1" presStyleLbl="alignImgPlace1" presStyleIdx="0" presStyleCnt="4"/>
      <dgm:spPr/>
    </dgm:pt>
    <dgm:pt modelId="{C06B62D9-0CD2-48D2-953C-FBACEFEE9BF0}" type="pres">
      <dgm:prSet presAssocID="{18B04BA1-1536-4DE1-B6A4-12F3F9E1614D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33AA2BF-0F36-4D73-B90D-1ECD74D219F6}" type="pres">
      <dgm:prSet presAssocID="{18B04BA1-1536-4DE1-B6A4-12F3F9E1614D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86BB212-2843-4BEC-96F0-9F28BDC97D3E}" type="pres">
      <dgm:prSet presAssocID="{8BCBEF1B-81CC-41CF-B6DE-EDF4A4F6BD6D}" presName="sibTrans" presStyleCnt="0"/>
      <dgm:spPr/>
    </dgm:pt>
    <dgm:pt modelId="{2DCDA3AD-1A97-497F-B4DA-B33F226F0F11}" type="pres">
      <dgm:prSet presAssocID="{6B3D1236-303E-4442-98B6-AE643BA73C15}" presName="composite" presStyleCnt="0"/>
      <dgm:spPr/>
    </dgm:pt>
    <dgm:pt modelId="{76FEE21C-1168-4A7E-A8D6-4C53E9B2C9EB}" type="pres">
      <dgm:prSet presAssocID="{6B3D1236-303E-4442-98B6-AE643BA73C15}" presName="bentUpArrow1" presStyleLbl="alignImgPlace1" presStyleIdx="1" presStyleCnt="4"/>
      <dgm:spPr/>
    </dgm:pt>
    <dgm:pt modelId="{2AB158D4-FCC8-4CD4-9F48-4DE5467E67CF}" type="pres">
      <dgm:prSet presAssocID="{6B3D1236-303E-4442-98B6-AE643BA73C15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6CA15D38-4AD8-4F5A-9B33-14CA3941C9D6}" type="pres">
      <dgm:prSet presAssocID="{6B3D1236-303E-4442-98B6-AE643BA73C15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A71443B-6EF4-446A-9513-C8F3B951DEF1}" type="pres">
      <dgm:prSet presAssocID="{F898089B-D400-411F-8854-C492644568B9}" presName="sibTrans" presStyleCnt="0"/>
      <dgm:spPr/>
    </dgm:pt>
    <dgm:pt modelId="{EB900F39-CA54-4AFA-9CD2-F8698E969738}" type="pres">
      <dgm:prSet presAssocID="{0E4E5667-7E03-474A-BAE6-16D5EC8CDBE5}" presName="composite" presStyleCnt="0"/>
      <dgm:spPr/>
    </dgm:pt>
    <dgm:pt modelId="{84863CF9-2FA2-4E0A-B568-A7A9F5B2853D}" type="pres">
      <dgm:prSet presAssocID="{0E4E5667-7E03-474A-BAE6-16D5EC8CDBE5}" presName="bentUpArrow1" presStyleLbl="alignImgPlace1" presStyleIdx="2" presStyleCnt="4"/>
      <dgm:spPr/>
    </dgm:pt>
    <dgm:pt modelId="{4C031B88-9DC5-484B-BE3F-6781DA72285D}" type="pres">
      <dgm:prSet presAssocID="{0E4E5667-7E03-474A-BAE6-16D5EC8CDBE5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6FDAE899-A04D-4D2F-86A3-E90CF8DDE0D6}" type="pres">
      <dgm:prSet presAssocID="{0E4E5667-7E03-474A-BAE6-16D5EC8CDBE5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5ADD725-A6E4-4908-AC5A-727E24E1384D}" type="pres">
      <dgm:prSet presAssocID="{87A9BCBC-43D6-47B5-A73F-811DF6F94AE6}" presName="sibTrans" presStyleCnt="0"/>
      <dgm:spPr/>
    </dgm:pt>
    <dgm:pt modelId="{E52EF412-79A8-4618-B33E-57127FFCAB3C}" type="pres">
      <dgm:prSet presAssocID="{5E4D8EE9-2516-4FA1-956D-B455453F2717}" presName="composite" presStyleCnt="0"/>
      <dgm:spPr/>
    </dgm:pt>
    <dgm:pt modelId="{C679DF6A-A3FE-4160-82C0-EBBFC5EAFD46}" type="pres">
      <dgm:prSet presAssocID="{5E4D8EE9-2516-4FA1-956D-B455453F2717}" presName="bentUpArrow1" presStyleLbl="alignImgPlace1" presStyleIdx="3" presStyleCnt="4"/>
      <dgm:spPr/>
    </dgm:pt>
    <dgm:pt modelId="{36411A5A-AF13-4A99-BA7D-9B713CB69372}" type="pres">
      <dgm:prSet presAssocID="{5E4D8EE9-2516-4FA1-956D-B455453F2717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C1E6046F-E9AA-47C0-A270-5ECA39DBADE5}" type="pres">
      <dgm:prSet presAssocID="{5E4D8EE9-2516-4FA1-956D-B455453F2717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17CCD670-5E98-4C4E-B1C5-9591C5F3E7C0}" type="pres">
      <dgm:prSet presAssocID="{B94AB927-ADC4-4CD7-820D-D3E6D476FFC9}" presName="sibTrans" presStyleCnt="0"/>
      <dgm:spPr/>
    </dgm:pt>
    <dgm:pt modelId="{6424E9FE-5E30-4CB2-97AD-2BFCEE5AC8DF}" type="pres">
      <dgm:prSet presAssocID="{2EDBE032-C84C-412A-A5A7-616012627E71}" presName="composite" presStyleCnt="0"/>
      <dgm:spPr/>
    </dgm:pt>
    <dgm:pt modelId="{D8000A2D-0939-4F93-9333-B8B7801B7016}" type="pres">
      <dgm:prSet presAssocID="{2EDBE032-C84C-412A-A5A7-616012627E7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89490712-A44B-437A-9A0D-782C207F1E8E}" type="presOf" srcId="{0E4E5667-7E03-474A-BAE6-16D5EC8CDBE5}" destId="{4C031B88-9DC5-484B-BE3F-6781DA72285D}" srcOrd="0" destOrd="0" presId="urn:microsoft.com/office/officeart/2005/8/layout/StepDownProcess"/>
    <dgm:cxn modelId="{E5F82E37-F533-4973-BAEA-B8C376CEB962}" srcId="{06A9643A-0AAB-4168-B281-E2604B97AD4B}" destId="{5E4D8EE9-2516-4FA1-956D-B455453F2717}" srcOrd="3" destOrd="0" parTransId="{BB3DE8D7-C897-4EA6-B660-2D59CE20A122}" sibTransId="{B94AB927-ADC4-4CD7-820D-D3E6D476FFC9}"/>
    <dgm:cxn modelId="{1D6B176C-4DC0-478F-A615-1F210F6A8689}" type="presOf" srcId="{2EDBE032-C84C-412A-A5A7-616012627E71}" destId="{D8000A2D-0939-4F93-9333-B8B7801B7016}" srcOrd="0" destOrd="0" presId="urn:microsoft.com/office/officeart/2005/8/layout/StepDownProcess"/>
    <dgm:cxn modelId="{E4ECCA5A-B308-4898-913B-8E6AA3BA9707}" type="presOf" srcId="{06A9643A-0AAB-4168-B281-E2604B97AD4B}" destId="{D7F5A06D-33A2-4BD7-86F3-5E100D41E73B}" srcOrd="0" destOrd="0" presId="urn:microsoft.com/office/officeart/2005/8/layout/StepDownProcess"/>
    <dgm:cxn modelId="{75BDCF82-4DCB-47DD-95B1-C5FA119B3AFF}" srcId="{06A9643A-0AAB-4168-B281-E2604B97AD4B}" destId="{18B04BA1-1536-4DE1-B6A4-12F3F9E1614D}" srcOrd="0" destOrd="0" parTransId="{8EAC18C8-B7B3-4AA7-992A-2ECECFADCDE0}" sibTransId="{8BCBEF1B-81CC-41CF-B6DE-EDF4A4F6BD6D}"/>
    <dgm:cxn modelId="{3BCE87B3-43EE-4781-BF98-20D2BD548B05}" srcId="{06A9643A-0AAB-4168-B281-E2604B97AD4B}" destId="{2EDBE032-C84C-412A-A5A7-616012627E71}" srcOrd="4" destOrd="0" parTransId="{79E64F46-8774-43EA-BDE4-FEF130902EE9}" sibTransId="{540A8DEB-8AD3-4D11-8E9F-A44F01463734}"/>
    <dgm:cxn modelId="{D703EDC5-BA14-485C-B868-DAB8E946EE06}" type="presOf" srcId="{6B3D1236-303E-4442-98B6-AE643BA73C15}" destId="{2AB158D4-FCC8-4CD4-9F48-4DE5467E67CF}" srcOrd="0" destOrd="0" presId="urn:microsoft.com/office/officeart/2005/8/layout/StepDownProcess"/>
    <dgm:cxn modelId="{E8A688DE-F93B-49AA-9FAC-D149B278E42A}" srcId="{06A9643A-0AAB-4168-B281-E2604B97AD4B}" destId="{6B3D1236-303E-4442-98B6-AE643BA73C15}" srcOrd="1" destOrd="0" parTransId="{16D07108-6AC1-4A5B-8634-310937F5958D}" sibTransId="{F898089B-D400-411F-8854-C492644568B9}"/>
    <dgm:cxn modelId="{5479EBE6-94D5-4A98-A3D0-0811FC8F436C}" type="presOf" srcId="{18B04BA1-1536-4DE1-B6A4-12F3F9E1614D}" destId="{C06B62D9-0CD2-48D2-953C-FBACEFEE9BF0}" srcOrd="0" destOrd="0" presId="urn:microsoft.com/office/officeart/2005/8/layout/StepDownProcess"/>
    <dgm:cxn modelId="{4BC804FC-776B-4C73-B909-3F7E676FF551}" type="presOf" srcId="{5E4D8EE9-2516-4FA1-956D-B455453F2717}" destId="{36411A5A-AF13-4A99-BA7D-9B713CB69372}" srcOrd="0" destOrd="0" presId="urn:microsoft.com/office/officeart/2005/8/layout/StepDownProcess"/>
    <dgm:cxn modelId="{B1C692FC-4B12-4CB0-8302-17368F2A5C17}" srcId="{06A9643A-0AAB-4168-B281-E2604B97AD4B}" destId="{0E4E5667-7E03-474A-BAE6-16D5EC8CDBE5}" srcOrd="2" destOrd="0" parTransId="{988474EC-A30C-4DAC-83F8-0D8108A2BF47}" sibTransId="{87A9BCBC-43D6-47B5-A73F-811DF6F94AE6}"/>
    <dgm:cxn modelId="{DD968C1F-F38D-4D17-B2F9-4090B2D93617}" type="presParOf" srcId="{D7F5A06D-33A2-4BD7-86F3-5E100D41E73B}" destId="{34006B1A-6FD9-4871-82A8-930BE0FA45B5}" srcOrd="0" destOrd="0" presId="urn:microsoft.com/office/officeart/2005/8/layout/StepDownProcess"/>
    <dgm:cxn modelId="{EED9BC70-B23C-4539-B9C3-3185DBE3361C}" type="presParOf" srcId="{34006B1A-6FD9-4871-82A8-930BE0FA45B5}" destId="{EA29A780-F061-4F9C-B821-6DA320B5054D}" srcOrd="0" destOrd="0" presId="urn:microsoft.com/office/officeart/2005/8/layout/StepDownProcess"/>
    <dgm:cxn modelId="{B049A1EB-D6B2-4C90-A07C-83E2A74D8087}" type="presParOf" srcId="{34006B1A-6FD9-4871-82A8-930BE0FA45B5}" destId="{C06B62D9-0CD2-48D2-953C-FBACEFEE9BF0}" srcOrd="1" destOrd="0" presId="urn:microsoft.com/office/officeart/2005/8/layout/StepDownProcess"/>
    <dgm:cxn modelId="{FB5B1D18-FCE6-4277-82FF-81B2926AA918}" type="presParOf" srcId="{34006B1A-6FD9-4871-82A8-930BE0FA45B5}" destId="{B33AA2BF-0F36-4D73-B90D-1ECD74D219F6}" srcOrd="2" destOrd="0" presId="urn:microsoft.com/office/officeart/2005/8/layout/StepDownProcess"/>
    <dgm:cxn modelId="{A8D4B157-9517-47B8-8847-26971BF7943A}" type="presParOf" srcId="{D7F5A06D-33A2-4BD7-86F3-5E100D41E73B}" destId="{986BB212-2843-4BEC-96F0-9F28BDC97D3E}" srcOrd="1" destOrd="0" presId="urn:microsoft.com/office/officeart/2005/8/layout/StepDownProcess"/>
    <dgm:cxn modelId="{BA497DB1-A5D1-4018-BB15-BA42BCC005EE}" type="presParOf" srcId="{D7F5A06D-33A2-4BD7-86F3-5E100D41E73B}" destId="{2DCDA3AD-1A97-497F-B4DA-B33F226F0F11}" srcOrd="2" destOrd="0" presId="urn:microsoft.com/office/officeart/2005/8/layout/StepDownProcess"/>
    <dgm:cxn modelId="{253A86B1-DAC1-44AD-B41C-CFC3C87BEFC5}" type="presParOf" srcId="{2DCDA3AD-1A97-497F-B4DA-B33F226F0F11}" destId="{76FEE21C-1168-4A7E-A8D6-4C53E9B2C9EB}" srcOrd="0" destOrd="0" presId="urn:microsoft.com/office/officeart/2005/8/layout/StepDownProcess"/>
    <dgm:cxn modelId="{845481B2-F4D2-4ADC-B8C6-4657772A7FA0}" type="presParOf" srcId="{2DCDA3AD-1A97-497F-B4DA-B33F226F0F11}" destId="{2AB158D4-FCC8-4CD4-9F48-4DE5467E67CF}" srcOrd="1" destOrd="0" presId="urn:microsoft.com/office/officeart/2005/8/layout/StepDownProcess"/>
    <dgm:cxn modelId="{536871C1-286C-464E-8269-AB0979A075A7}" type="presParOf" srcId="{2DCDA3AD-1A97-497F-B4DA-B33F226F0F11}" destId="{6CA15D38-4AD8-4F5A-9B33-14CA3941C9D6}" srcOrd="2" destOrd="0" presId="urn:microsoft.com/office/officeart/2005/8/layout/StepDownProcess"/>
    <dgm:cxn modelId="{8F5F1EE7-7DB0-4706-98C6-562347D451D7}" type="presParOf" srcId="{D7F5A06D-33A2-4BD7-86F3-5E100D41E73B}" destId="{DA71443B-6EF4-446A-9513-C8F3B951DEF1}" srcOrd="3" destOrd="0" presId="urn:microsoft.com/office/officeart/2005/8/layout/StepDownProcess"/>
    <dgm:cxn modelId="{CA01E04C-8F28-495F-BB82-5C3344C251EE}" type="presParOf" srcId="{D7F5A06D-33A2-4BD7-86F3-5E100D41E73B}" destId="{EB900F39-CA54-4AFA-9CD2-F8698E969738}" srcOrd="4" destOrd="0" presId="urn:microsoft.com/office/officeart/2005/8/layout/StepDownProcess"/>
    <dgm:cxn modelId="{2D97F6B1-60EC-4017-9C8D-28D7496056C7}" type="presParOf" srcId="{EB900F39-CA54-4AFA-9CD2-F8698E969738}" destId="{84863CF9-2FA2-4E0A-B568-A7A9F5B2853D}" srcOrd="0" destOrd="0" presId="urn:microsoft.com/office/officeart/2005/8/layout/StepDownProcess"/>
    <dgm:cxn modelId="{0D41D438-DC11-46A6-8440-DED265A11934}" type="presParOf" srcId="{EB900F39-CA54-4AFA-9CD2-F8698E969738}" destId="{4C031B88-9DC5-484B-BE3F-6781DA72285D}" srcOrd="1" destOrd="0" presId="urn:microsoft.com/office/officeart/2005/8/layout/StepDownProcess"/>
    <dgm:cxn modelId="{89A0B1E6-3C97-4415-8844-876DEC9AA63D}" type="presParOf" srcId="{EB900F39-CA54-4AFA-9CD2-F8698E969738}" destId="{6FDAE899-A04D-4D2F-86A3-E90CF8DDE0D6}" srcOrd="2" destOrd="0" presId="urn:microsoft.com/office/officeart/2005/8/layout/StepDownProcess"/>
    <dgm:cxn modelId="{1236083D-FE5C-4528-A2B5-6A373CF823DE}" type="presParOf" srcId="{D7F5A06D-33A2-4BD7-86F3-5E100D41E73B}" destId="{15ADD725-A6E4-4908-AC5A-727E24E1384D}" srcOrd="5" destOrd="0" presId="urn:microsoft.com/office/officeart/2005/8/layout/StepDownProcess"/>
    <dgm:cxn modelId="{DD8B3699-7AD1-4E63-A201-37AC9B073851}" type="presParOf" srcId="{D7F5A06D-33A2-4BD7-86F3-5E100D41E73B}" destId="{E52EF412-79A8-4618-B33E-57127FFCAB3C}" srcOrd="6" destOrd="0" presId="urn:microsoft.com/office/officeart/2005/8/layout/StepDownProcess"/>
    <dgm:cxn modelId="{9D94C993-83C5-4E21-83AF-90A6254F8D8E}" type="presParOf" srcId="{E52EF412-79A8-4618-B33E-57127FFCAB3C}" destId="{C679DF6A-A3FE-4160-82C0-EBBFC5EAFD46}" srcOrd="0" destOrd="0" presId="urn:microsoft.com/office/officeart/2005/8/layout/StepDownProcess"/>
    <dgm:cxn modelId="{2167CD93-CF13-45D6-BF27-B193C5FC6CB4}" type="presParOf" srcId="{E52EF412-79A8-4618-B33E-57127FFCAB3C}" destId="{36411A5A-AF13-4A99-BA7D-9B713CB69372}" srcOrd="1" destOrd="0" presId="urn:microsoft.com/office/officeart/2005/8/layout/StepDownProcess"/>
    <dgm:cxn modelId="{615828D4-2730-439C-BD09-23E7CD0054FA}" type="presParOf" srcId="{E52EF412-79A8-4618-B33E-57127FFCAB3C}" destId="{C1E6046F-E9AA-47C0-A270-5ECA39DBADE5}" srcOrd="2" destOrd="0" presId="urn:microsoft.com/office/officeart/2005/8/layout/StepDownProcess"/>
    <dgm:cxn modelId="{C9F757E2-AA3E-4BA6-8212-7CA9D08A84C9}" type="presParOf" srcId="{D7F5A06D-33A2-4BD7-86F3-5E100D41E73B}" destId="{17CCD670-5E98-4C4E-B1C5-9591C5F3E7C0}" srcOrd="7" destOrd="0" presId="urn:microsoft.com/office/officeart/2005/8/layout/StepDownProcess"/>
    <dgm:cxn modelId="{6DB3E41E-C72D-4BED-B065-9E34A1D9E37C}" type="presParOf" srcId="{D7F5A06D-33A2-4BD7-86F3-5E100D41E73B}" destId="{6424E9FE-5E30-4CB2-97AD-2BFCEE5AC8DF}" srcOrd="8" destOrd="0" presId="urn:microsoft.com/office/officeart/2005/8/layout/StepDownProcess"/>
    <dgm:cxn modelId="{E19E7AF8-5517-42A7-AE6D-AA8B1C336C3E}" type="presParOf" srcId="{6424E9FE-5E30-4CB2-97AD-2BFCEE5AC8DF}" destId="{D8000A2D-0939-4F93-9333-B8B7801B701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4BB536-7F4C-42F5-A6B8-AC9AA853F77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FF0B7C1-D19C-4678-9731-B270BEC74F37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42BE92AE-593D-4403-90AF-DD16A625F2FA}" type="parTrans" cxnId="{52002CA4-65D8-4924-A0C1-7FCADF1DBA35}">
      <dgm:prSet/>
      <dgm:spPr/>
      <dgm:t>
        <a:bodyPr/>
        <a:lstStyle/>
        <a:p>
          <a:endParaRPr lang="en-US"/>
        </a:p>
      </dgm:t>
    </dgm:pt>
    <dgm:pt modelId="{09F3FBB0-BF20-41F8-8143-F17AFA5754F0}" type="sibTrans" cxnId="{52002CA4-65D8-4924-A0C1-7FCADF1DBA35}">
      <dgm:prSet/>
      <dgm:spPr/>
      <dgm:t>
        <a:bodyPr/>
        <a:lstStyle/>
        <a:p>
          <a:endParaRPr lang="en-US"/>
        </a:p>
      </dgm:t>
    </dgm:pt>
    <dgm:pt modelId="{791BB6E2-0940-402B-8ACF-56A9464CD7DB}">
      <dgm:prSet phldrT="[Text]"/>
      <dgm:spPr/>
      <dgm:t>
        <a:bodyPr/>
        <a:lstStyle/>
        <a:p>
          <a:r>
            <a:rPr lang="en-US" dirty="0"/>
            <a:t>Analyze Missing Values</a:t>
          </a:r>
        </a:p>
      </dgm:t>
    </dgm:pt>
    <dgm:pt modelId="{84425F97-AEB4-4432-A8EE-C1B1CE997C98}" type="parTrans" cxnId="{B928A025-2D33-4B0F-A236-20943E41FBAA}">
      <dgm:prSet/>
      <dgm:spPr/>
      <dgm:t>
        <a:bodyPr/>
        <a:lstStyle/>
        <a:p>
          <a:endParaRPr lang="en-US"/>
        </a:p>
      </dgm:t>
    </dgm:pt>
    <dgm:pt modelId="{F4CA6150-6C90-460B-8797-AA6DE3F758E6}" type="sibTrans" cxnId="{B928A025-2D33-4B0F-A236-20943E41FBAA}">
      <dgm:prSet/>
      <dgm:spPr/>
      <dgm:t>
        <a:bodyPr/>
        <a:lstStyle/>
        <a:p>
          <a:endParaRPr lang="en-US"/>
        </a:p>
      </dgm:t>
    </dgm:pt>
    <dgm:pt modelId="{192F0A2A-0090-42F1-907D-89018F5F6CC3}">
      <dgm:prSet phldrT="[Text]"/>
      <dgm:spPr/>
      <dgm:t>
        <a:bodyPr/>
        <a:lstStyle/>
        <a:p>
          <a:r>
            <a:rPr lang="en-US" dirty="0"/>
            <a:t>Analyze Features</a:t>
          </a:r>
        </a:p>
      </dgm:t>
    </dgm:pt>
    <dgm:pt modelId="{B8503245-B3E0-49D1-A6AC-7FF20B7B19D5}" type="parTrans" cxnId="{6EEED315-6A4D-4210-BEDC-27D053D623B9}">
      <dgm:prSet/>
      <dgm:spPr/>
      <dgm:t>
        <a:bodyPr/>
        <a:lstStyle/>
        <a:p>
          <a:endParaRPr lang="en-US"/>
        </a:p>
      </dgm:t>
    </dgm:pt>
    <dgm:pt modelId="{0AD47CCA-CB6F-4E9A-A300-5A2D030A38AC}" type="sibTrans" cxnId="{6EEED315-6A4D-4210-BEDC-27D053D623B9}">
      <dgm:prSet/>
      <dgm:spPr/>
      <dgm:t>
        <a:bodyPr/>
        <a:lstStyle/>
        <a:p>
          <a:endParaRPr lang="en-US"/>
        </a:p>
      </dgm:t>
    </dgm:pt>
    <dgm:pt modelId="{B76AE895-7995-489F-9DA4-7DB62ED59A04}">
      <dgm:prSet phldrT="[Text]"/>
      <dgm:spPr/>
      <dgm:t>
        <a:bodyPr/>
        <a:lstStyle/>
        <a:p>
          <a:r>
            <a:rPr lang="en-US" dirty="0"/>
            <a:t>Select Training Labels</a:t>
          </a:r>
        </a:p>
      </dgm:t>
    </dgm:pt>
    <dgm:pt modelId="{9761CFFE-3048-4CCC-904B-8E1232F047D8}" type="parTrans" cxnId="{8018E5B1-BC09-446A-BD25-C15A286780D7}">
      <dgm:prSet/>
      <dgm:spPr/>
      <dgm:t>
        <a:bodyPr/>
        <a:lstStyle/>
        <a:p>
          <a:endParaRPr lang="en-US"/>
        </a:p>
      </dgm:t>
    </dgm:pt>
    <dgm:pt modelId="{F6EFE12F-272E-4A03-9ADE-E7ED5E048B5B}" type="sibTrans" cxnId="{8018E5B1-BC09-446A-BD25-C15A286780D7}">
      <dgm:prSet/>
      <dgm:spPr/>
      <dgm:t>
        <a:bodyPr/>
        <a:lstStyle/>
        <a:p>
          <a:endParaRPr lang="en-US"/>
        </a:p>
      </dgm:t>
    </dgm:pt>
    <dgm:pt modelId="{15DD4D83-7FA6-4042-9A88-53540CD998A3}" type="pres">
      <dgm:prSet presAssocID="{E44BB536-7F4C-42F5-A6B8-AC9AA853F777}" presName="Name0" presStyleCnt="0">
        <dgm:presLayoutVars>
          <dgm:dir/>
          <dgm:resizeHandles val="exact"/>
        </dgm:presLayoutVars>
      </dgm:prSet>
      <dgm:spPr/>
    </dgm:pt>
    <dgm:pt modelId="{9BFCD706-251E-48AF-9111-F93A8A773ACC}" type="pres">
      <dgm:prSet presAssocID="{EFF0B7C1-D19C-4678-9731-B270BEC74F37}" presName="node" presStyleLbl="node1" presStyleIdx="0" presStyleCnt="4">
        <dgm:presLayoutVars>
          <dgm:bulletEnabled val="1"/>
        </dgm:presLayoutVars>
      </dgm:prSet>
      <dgm:spPr/>
    </dgm:pt>
    <dgm:pt modelId="{B9CD1C73-8781-44CB-8AEC-8F28E3C064BE}" type="pres">
      <dgm:prSet presAssocID="{09F3FBB0-BF20-41F8-8143-F17AFA5754F0}" presName="sibTrans" presStyleLbl="sibTrans2D1" presStyleIdx="0" presStyleCnt="3"/>
      <dgm:spPr/>
    </dgm:pt>
    <dgm:pt modelId="{6A78DD6A-CA3C-40F2-929A-705C9E5C879D}" type="pres">
      <dgm:prSet presAssocID="{09F3FBB0-BF20-41F8-8143-F17AFA5754F0}" presName="connectorText" presStyleLbl="sibTrans2D1" presStyleIdx="0" presStyleCnt="3"/>
      <dgm:spPr/>
    </dgm:pt>
    <dgm:pt modelId="{9D38D498-C6CB-491A-A298-C9CEB0C27168}" type="pres">
      <dgm:prSet presAssocID="{791BB6E2-0940-402B-8ACF-56A9464CD7DB}" presName="node" presStyleLbl="node1" presStyleIdx="1" presStyleCnt="4">
        <dgm:presLayoutVars>
          <dgm:bulletEnabled val="1"/>
        </dgm:presLayoutVars>
      </dgm:prSet>
      <dgm:spPr/>
    </dgm:pt>
    <dgm:pt modelId="{0CE5631E-6DDE-41A8-B4C5-7EFE9814C02F}" type="pres">
      <dgm:prSet presAssocID="{F4CA6150-6C90-460B-8797-AA6DE3F758E6}" presName="sibTrans" presStyleLbl="sibTrans2D1" presStyleIdx="1" presStyleCnt="3"/>
      <dgm:spPr/>
    </dgm:pt>
    <dgm:pt modelId="{9C5DD9D8-23D1-46ED-8AAE-8B3FA0962771}" type="pres">
      <dgm:prSet presAssocID="{F4CA6150-6C90-460B-8797-AA6DE3F758E6}" presName="connectorText" presStyleLbl="sibTrans2D1" presStyleIdx="1" presStyleCnt="3"/>
      <dgm:spPr/>
    </dgm:pt>
    <dgm:pt modelId="{A3C361F6-17B4-4235-8641-0B3C6F2F2349}" type="pres">
      <dgm:prSet presAssocID="{192F0A2A-0090-42F1-907D-89018F5F6CC3}" presName="node" presStyleLbl="node1" presStyleIdx="2" presStyleCnt="4">
        <dgm:presLayoutVars>
          <dgm:bulletEnabled val="1"/>
        </dgm:presLayoutVars>
      </dgm:prSet>
      <dgm:spPr/>
    </dgm:pt>
    <dgm:pt modelId="{24F54F86-698D-4E7E-A81C-2FA556E918B8}" type="pres">
      <dgm:prSet presAssocID="{0AD47CCA-CB6F-4E9A-A300-5A2D030A38AC}" presName="sibTrans" presStyleLbl="sibTrans2D1" presStyleIdx="2" presStyleCnt="3"/>
      <dgm:spPr/>
    </dgm:pt>
    <dgm:pt modelId="{EFDAB0C3-BACF-4920-B2E2-EBD53FA898E5}" type="pres">
      <dgm:prSet presAssocID="{0AD47CCA-CB6F-4E9A-A300-5A2D030A38AC}" presName="connectorText" presStyleLbl="sibTrans2D1" presStyleIdx="2" presStyleCnt="3"/>
      <dgm:spPr/>
    </dgm:pt>
    <dgm:pt modelId="{1141EC37-777F-43DE-89A1-B87210EDC848}" type="pres">
      <dgm:prSet presAssocID="{B76AE895-7995-489F-9DA4-7DB62ED59A04}" presName="node" presStyleLbl="node1" presStyleIdx="3" presStyleCnt="4">
        <dgm:presLayoutVars>
          <dgm:bulletEnabled val="1"/>
        </dgm:presLayoutVars>
      </dgm:prSet>
      <dgm:spPr/>
    </dgm:pt>
  </dgm:ptLst>
  <dgm:cxnLst>
    <dgm:cxn modelId="{6EEED315-6A4D-4210-BEDC-27D053D623B9}" srcId="{E44BB536-7F4C-42F5-A6B8-AC9AA853F777}" destId="{192F0A2A-0090-42F1-907D-89018F5F6CC3}" srcOrd="2" destOrd="0" parTransId="{B8503245-B3E0-49D1-A6AC-7FF20B7B19D5}" sibTransId="{0AD47CCA-CB6F-4E9A-A300-5A2D030A38AC}"/>
    <dgm:cxn modelId="{B928A025-2D33-4B0F-A236-20943E41FBAA}" srcId="{E44BB536-7F4C-42F5-A6B8-AC9AA853F777}" destId="{791BB6E2-0940-402B-8ACF-56A9464CD7DB}" srcOrd="1" destOrd="0" parTransId="{84425F97-AEB4-4432-A8EE-C1B1CE997C98}" sibTransId="{F4CA6150-6C90-460B-8797-AA6DE3F758E6}"/>
    <dgm:cxn modelId="{2502D428-E8FE-4DE1-8705-780CF6193B88}" type="presOf" srcId="{F4CA6150-6C90-460B-8797-AA6DE3F758E6}" destId="{0CE5631E-6DDE-41A8-B4C5-7EFE9814C02F}" srcOrd="0" destOrd="0" presId="urn:microsoft.com/office/officeart/2005/8/layout/process1"/>
    <dgm:cxn modelId="{BD392B39-69D0-4462-A822-3B30B1B1E406}" type="presOf" srcId="{F4CA6150-6C90-460B-8797-AA6DE3F758E6}" destId="{9C5DD9D8-23D1-46ED-8AAE-8B3FA0962771}" srcOrd="1" destOrd="0" presId="urn:microsoft.com/office/officeart/2005/8/layout/process1"/>
    <dgm:cxn modelId="{4F4B6E7A-2DF2-490D-8EF0-C645419D0933}" type="presOf" srcId="{791BB6E2-0940-402B-8ACF-56A9464CD7DB}" destId="{9D38D498-C6CB-491A-A298-C9CEB0C27168}" srcOrd="0" destOrd="0" presId="urn:microsoft.com/office/officeart/2005/8/layout/process1"/>
    <dgm:cxn modelId="{AFAFA37C-99C6-44C2-AC28-0BFB8F4F5E6D}" type="presOf" srcId="{B76AE895-7995-489F-9DA4-7DB62ED59A04}" destId="{1141EC37-777F-43DE-89A1-B87210EDC848}" srcOrd="0" destOrd="0" presId="urn:microsoft.com/office/officeart/2005/8/layout/process1"/>
    <dgm:cxn modelId="{D5BA628D-C98D-45E4-8440-F19D1834E459}" type="presOf" srcId="{09F3FBB0-BF20-41F8-8143-F17AFA5754F0}" destId="{B9CD1C73-8781-44CB-8AEC-8F28E3C064BE}" srcOrd="0" destOrd="0" presId="urn:microsoft.com/office/officeart/2005/8/layout/process1"/>
    <dgm:cxn modelId="{3F2BADA3-ABD1-48E2-9579-53E63E64E23B}" type="presOf" srcId="{0AD47CCA-CB6F-4E9A-A300-5A2D030A38AC}" destId="{EFDAB0C3-BACF-4920-B2E2-EBD53FA898E5}" srcOrd="1" destOrd="0" presId="urn:microsoft.com/office/officeart/2005/8/layout/process1"/>
    <dgm:cxn modelId="{52002CA4-65D8-4924-A0C1-7FCADF1DBA35}" srcId="{E44BB536-7F4C-42F5-A6B8-AC9AA853F777}" destId="{EFF0B7C1-D19C-4678-9731-B270BEC74F37}" srcOrd="0" destOrd="0" parTransId="{42BE92AE-593D-4403-90AF-DD16A625F2FA}" sibTransId="{09F3FBB0-BF20-41F8-8143-F17AFA5754F0}"/>
    <dgm:cxn modelId="{8018E5B1-BC09-446A-BD25-C15A286780D7}" srcId="{E44BB536-7F4C-42F5-A6B8-AC9AA853F777}" destId="{B76AE895-7995-489F-9DA4-7DB62ED59A04}" srcOrd="3" destOrd="0" parTransId="{9761CFFE-3048-4CCC-904B-8E1232F047D8}" sibTransId="{F6EFE12F-272E-4A03-9ADE-E7ED5E048B5B}"/>
    <dgm:cxn modelId="{860943B6-48E0-403D-ACD3-C2EE64211204}" type="presOf" srcId="{192F0A2A-0090-42F1-907D-89018F5F6CC3}" destId="{A3C361F6-17B4-4235-8641-0B3C6F2F2349}" srcOrd="0" destOrd="0" presId="urn:microsoft.com/office/officeart/2005/8/layout/process1"/>
    <dgm:cxn modelId="{4DEA5DBB-EFB1-42FD-B857-424878FD7645}" type="presOf" srcId="{0AD47CCA-CB6F-4E9A-A300-5A2D030A38AC}" destId="{24F54F86-698D-4E7E-A81C-2FA556E918B8}" srcOrd="0" destOrd="0" presId="urn:microsoft.com/office/officeart/2005/8/layout/process1"/>
    <dgm:cxn modelId="{4FE976E1-ED11-4EC0-8D4D-866091B739F8}" type="presOf" srcId="{09F3FBB0-BF20-41F8-8143-F17AFA5754F0}" destId="{6A78DD6A-CA3C-40F2-929A-705C9E5C879D}" srcOrd="1" destOrd="0" presId="urn:microsoft.com/office/officeart/2005/8/layout/process1"/>
    <dgm:cxn modelId="{FA0994F2-15BB-44B3-9265-EC10D37452F7}" type="presOf" srcId="{EFF0B7C1-D19C-4678-9731-B270BEC74F37}" destId="{9BFCD706-251E-48AF-9111-F93A8A773ACC}" srcOrd="0" destOrd="0" presId="urn:microsoft.com/office/officeart/2005/8/layout/process1"/>
    <dgm:cxn modelId="{38F9FFF3-3332-4E22-AB6C-153835DB76E4}" type="presOf" srcId="{E44BB536-7F4C-42F5-A6B8-AC9AA853F777}" destId="{15DD4D83-7FA6-4042-9A88-53540CD998A3}" srcOrd="0" destOrd="0" presId="urn:microsoft.com/office/officeart/2005/8/layout/process1"/>
    <dgm:cxn modelId="{1EDAE0C4-64E5-43FF-B693-6B4EC93E2A4E}" type="presParOf" srcId="{15DD4D83-7FA6-4042-9A88-53540CD998A3}" destId="{9BFCD706-251E-48AF-9111-F93A8A773ACC}" srcOrd="0" destOrd="0" presId="urn:microsoft.com/office/officeart/2005/8/layout/process1"/>
    <dgm:cxn modelId="{A96585A6-1E71-4F18-BFF0-1E12369B9EAD}" type="presParOf" srcId="{15DD4D83-7FA6-4042-9A88-53540CD998A3}" destId="{B9CD1C73-8781-44CB-8AEC-8F28E3C064BE}" srcOrd="1" destOrd="0" presId="urn:microsoft.com/office/officeart/2005/8/layout/process1"/>
    <dgm:cxn modelId="{1898B28A-E01C-4055-9F74-AE0CC1060AEF}" type="presParOf" srcId="{B9CD1C73-8781-44CB-8AEC-8F28E3C064BE}" destId="{6A78DD6A-CA3C-40F2-929A-705C9E5C879D}" srcOrd="0" destOrd="0" presId="urn:microsoft.com/office/officeart/2005/8/layout/process1"/>
    <dgm:cxn modelId="{DD27B872-FBC4-4CE6-8739-73AF652F6F09}" type="presParOf" srcId="{15DD4D83-7FA6-4042-9A88-53540CD998A3}" destId="{9D38D498-C6CB-491A-A298-C9CEB0C27168}" srcOrd="2" destOrd="0" presId="urn:microsoft.com/office/officeart/2005/8/layout/process1"/>
    <dgm:cxn modelId="{F252E0BD-27D0-4A70-A937-9FE2AD3B1B2D}" type="presParOf" srcId="{15DD4D83-7FA6-4042-9A88-53540CD998A3}" destId="{0CE5631E-6DDE-41A8-B4C5-7EFE9814C02F}" srcOrd="3" destOrd="0" presId="urn:microsoft.com/office/officeart/2005/8/layout/process1"/>
    <dgm:cxn modelId="{6DEABBDF-6DBC-451F-A6F9-2911A18287D6}" type="presParOf" srcId="{0CE5631E-6DDE-41A8-B4C5-7EFE9814C02F}" destId="{9C5DD9D8-23D1-46ED-8AAE-8B3FA0962771}" srcOrd="0" destOrd="0" presId="urn:microsoft.com/office/officeart/2005/8/layout/process1"/>
    <dgm:cxn modelId="{0A14BB92-246B-441B-9308-5D2D7BBC3496}" type="presParOf" srcId="{15DD4D83-7FA6-4042-9A88-53540CD998A3}" destId="{A3C361F6-17B4-4235-8641-0B3C6F2F2349}" srcOrd="4" destOrd="0" presId="urn:microsoft.com/office/officeart/2005/8/layout/process1"/>
    <dgm:cxn modelId="{47E943F9-B7C4-4D3B-9623-1213B3701F11}" type="presParOf" srcId="{15DD4D83-7FA6-4042-9A88-53540CD998A3}" destId="{24F54F86-698D-4E7E-A81C-2FA556E918B8}" srcOrd="5" destOrd="0" presId="urn:microsoft.com/office/officeart/2005/8/layout/process1"/>
    <dgm:cxn modelId="{7602F035-C55A-4848-895A-86D69A1985C5}" type="presParOf" srcId="{24F54F86-698D-4E7E-A81C-2FA556E918B8}" destId="{EFDAB0C3-BACF-4920-B2E2-EBD53FA898E5}" srcOrd="0" destOrd="0" presId="urn:microsoft.com/office/officeart/2005/8/layout/process1"/>
    <dgm:cxn modelId="{1DE4DBC3-60E7-4AD6-A1A9-5E250C4D5B55}" type="presParOf" srcId="{15DD4D83-7FA6-4042-9A88-53540CD998A3}" destId="{1141EC37-777F-43DE-89A1-B87210EDC84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AC9514-3AD5-4168-A3A7-8D47B26995B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5DDCB26-43C3-4389-BF9F-BE2786AE9D3F}">
      <dgm:prSet phldrT="[Text]"/>
      <dgm:spPr/>
      <dgm:t>
        <a:bodyPr/>
        <a:lstStyle/>
        <a:p>
          <a:r>
            <a:rPr lang="en-US" dirty="0"/>
            <a:t>Split data</a:t>
          </a:r>
        </a:p>
      </dgm:t>
    </dgm:pt>
    <dgm:pt modelId="{EE68B49B-1203-42BA-8D5C-84E781A7F834}" type="parTrans" cxnId="{360CC826-0E58-4DAC-9479-4C07DF7C77AA}">
      <dgm:prSet/>
      <dgm:spPr/>
      <dgm:t>
        <a:bodyPr/>
        <a:lstStyle/>
        <a:p>
          <a:endParaRPr lang="en-US"/>
        </a:p>
      </dgm:t>
    </dgm:pt>
    <dgm:pt modelId="{5ED0A77B-26CE-40DE-B410-288C73084B3B}" type="sibTrans" cxnId="{360CC826-0E58-4DAC-9479-4C07DF7C77AA}">
      <dgm:prSet/>
      <dgm:spPr/>
      <dgm:t>
        <a:bodyPr/>
        <a:lstStyle/>
        <a:p>
          <a:endParaRPr lang="en-US"/>
        </a:p>
      </dgm:t>
    </dgm:pt>
    <dgm:pt modelId="{054B5306-0F86-47F2-952F-55ACB26C9127}">
      <dgm:prSet phldrT="[Text]"/>
      <dgm:spPr/>
      <dgm:t>
        <a:bodyPr/>
        <a:lstStyle/>
        <a:p>
          <a:r>
            <a:rPr lang="en-US" dirty="0"/>
            <a:t>Grid Search each model to find optimal hyperparameters</a:t>
          </a:r>
        </a:p>
      </dgm:t>
    </dgm:pt>
    <dgm:pt modelId="{E3AEE975-7489-4CEC-8CDF-DA95CAA51F16}" type="parTrans" cxnId="{38130450-26C7-4A00-9FBB-19B287C24F53}">
      <dgm:prSet/>
      <dgm:spPr/>
      <dgm:t>
        <a:bodyPr/>
        <a:lstStyle/>
        <a:p>
          <a:endParaRPr lang="en-US"/>
        </a:p>
      </dgm:t>
    </dgm:pt>
    <dgm:pt modelId="{20E664B5-1580-41D2-9EAD-181D60428B14}" type="sibTrans" cxnId="{38130450-26C7-4A00-9FBB-19B287C24F53}">
      <dgm:prSet/>
      <dgm:spPr/>
      <dgm:t>
        <a:bodyPr/>
        <a:lstStyle/>
        <a:p>
          <a:endParaRPr lang="en-US"/>
        </a:p>
      </dgm:t>
    </dgm:pt>
    <dgm:pt modelId="{69778581-8EC7-4FA7-87FC-3AAB051D1FC0}">
      <dgm:prSet phldrT="[Text]"/>
      <dgm:spPr/>
      <dgm:t>
        <a:bodyPr/>
        <a:lstStyle/>
        <a:p>
          <a:r>
            <a:rPr lang="en-US" dirty="0"/>
            <a:t>Test models on test data</a:t>
          </a:r>
        </a:p>
      </dgm:t>
    </dgm:pt>
    <dgm:pt modelId="{97871192-CDD4-4D21-8857-B167B85928A2}" type="parTrans" cxnId="{57962AEA-9C8A-4904-898E-8033A3F43B60}">
      <dgm:prSet/>
      <dgm:spPr/>
      <dgm:t>
        <a:bodyPr/>
        <a:lstStyle/>
        <a:p>
          <a:endParaRPr lang="en-US"/>
        </a:p>
      </dgm:t>
    </dgm:pt>
    <dgm:pt modelId="{B41254A5-1EF7-4C03-9D20-61B274F45403}" type="sibTrans" cxnId="{57962AEA-9C8A-4904-898E-8033A3F43B60}">
      <dgm:prSet/>
      <dgm:spPr/>
      <dgm:t>
        <a:bodyPr/>
        <a:lstStyle/>
        <a:p>
          <a:endParaRPr lang="en-US"/>
        </a:p>
      </dgm:t>
    </dgm:pt>
    <dgm:pt modelId="{80576177-3B99-430D-A3B7-FBE6294E13A7}" type="pres">
      <dgm:prSet presAssocID="{D7AC9514-3AD5-4168-A3A7-8D47B26995B6}" presName="Name0" presStyleCnt="0">
        <dgm:presLayoutVars>
          <dgm:dir/>
          <dgm:animLvl val="lvl"/>
          <dgm:resizeHandles val="exact"/>
        </dgm:presLayoutVars>
      </dgm:prSet>
      <dgm:spPr/>
    </dgm:pt>
    <dgm:pt modelId="{BCDDB364-A2D0-499F-9470-2063F5822E9C}" type="pres">
      <dgm:prSet presAssocID="{F5DDCB26-43C3-4389-BF9F-BE2786AE9D3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C86FD9A-E998-46D2-AA8F-3B2180734967}" type="pres">
      <dgm:prSet presAssocID="{5ED0A77B-26CE-40DE-B410-288C73084B3B}" presName="parTxOnlySpace" presStyleCnt="0"/>
      <dgm:spPr/>
    </dgm:pt>
    <dgm:pt modelId="{220907DF-81FF-4550-A20D-9C1D33605D09}" type="pres">
      <dgm:prSet presAssocID="{054B5306-0F86-47F2-952F-55ACB26C912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DB77F98-DFC6-4B17-86F2-489B1965FA32}" type="pres">
      <dgm:prSet presAssocID="{20E664B5-1580-41D2-9EAD-181D60428B14}" presName="parTxOnlySpace" presStyleCnt="0"/>
      <dgm:spPr/>
    </dgm:pt>
    <dgm:pt modelId="{6C886C2A-EB5D-43A2-A651-D53663570F1A}" type="pres">
      <dgm:prSet presAssocID="{69778581-8EC7-4FA7-87FC-3AAB051D1FC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6BDA31B-8E8E-4916-8F60-3100A0038069}" type="presOf" srcId="{054B5306-0F86-47F2-952F-55ACB26C9127}" destId="{220907DF-81FF-4550-A20D-9C1D33605D09}" srcOrd="0" destOrd="0" presId="urn:microsoft.com/office/officeart/2005/8/layout/chevron1"/>
    <dgm:cxn modelId="{360CC826-0E58-4DAC-9479-4C07DF7C77AA}" srcId="{D7AC9514-3AD5-4168-A3A7-8D47B26995B6}" destId="{F5DDCB26-43C3-4389-BF9F-BE2786AE9D3F}" srcOrd="0" destOrd="0" parTransId="{EE68B49B-1203-42BA-8D5C-84E781A7F834}" sibTransId="{5ED0A77B-26CE-40DE-B410-288C73084B3B}"/>
    <dgm:cxn modelId="{38130450-26C7-4A00-9FBB-19B287C24F53}" srcId="{D7AC9514-3AD5-4168-A3A7-8D47B26995B6}" destId="{054B5306-0F86-47F2-952F-55ACB26C9127}" srcOrd="1" destOrd="0" parTransId="{E3AEE975-7489-4CEC-8CDF-DA95CAA51F16}" sibTransId="{20E664B5-1580-41D2-9EAD-181D60428B14}"/>
    <dgm:cxn modelId="{78F1A753-E370-4BC6-84A6-51E330981AEE}" type="presOf" srcId="{F5DDCB26-43C3-4389-BF9F-BE2786AE9D3F}" destId="{BCDDB364-A2D0-499F-9470-2063F5822E9C}" srcOrd="0" destOrd="0" presId="urn:microsoft.com/office/officeart/2005/8/layout/chevron1"/>
    <dgm:cxn modelId="{D492FAC7-ECAF-46B8-80EB-29B3FEC2E06E}" type="presOf" srcId="{D7AC9514-3AD5-4168-A3A7-8D47B26995B6}" destId="{80576177-3B99-430D-A3B7-FBE6294E13A7}" srcOrd="0" destOrd="0" presId="urn:microsoft.com/office/officeart/2005/8/layout/chevron1"/>
    <dgm:cxn modelId="{A90E96DC-5C10-4CD2-BE04-C9AC249BFBE4}" type="presOf" srcId="{69778581-8EC7-4FA7-87FC-3AAB051D1FC0}" destId="{6C886C2A-EB5D-43A2-A651-D53663570F1A}" srcOrd="0" destOrd="0" presId="urn:microsoft.com/office/officeart/2005/8/layout/chevron1"/>
    <dgm:cxn modelId="{57962AEA-9C8A-4904-898E-8033A3F43B60}" srcId="{D7AC9514-3AD5-4168-A3A7-8D47B26995B6}" destId="{69778581-8EC7-4FA7-87FC-3AAB051D1FC0}" srcOrd="2" destOrd="0" parTransId="{97871192-CDD4-4D21-8857-B167B85928A2}" sibTransId="{B41254A5-1EF7-4C03-9D20-61B274F45403}"/>
    <dgm:cxn modelId="{99FF8084-8C26-41FE-A7D5-4C56D5AB2F3C}" type="presParOf" srcId="{80576177-3B99-430D-A3B7-FBE6294E13A7}" destId="{BCDDB364-A2D0-499F-9470-2063F5822E9C}" srcOrd="0" destOrd="0" presId="urn:microsoft.com/office/officeart/2005/8/layout/chevron1"/>
    <dgm:cxn modelId="{24263257-6436-4D5C-9029-838B97A61ECD}" type="presParOf" srcId="{80576177-3B99-430D-A3B7-FBE6294E13A7}" destId="{CC86FD9A-E998-46D2-AA8F-3B2180734967}" srcOrd="1" destOrd="0" presId="urn:microsoft.com/office/officeart/2005/8/layout/chevron1"/>
    <dgm:cxn modelId="{521438CE-68EF-4418-B67B-588927D17D2A}" type="presParOf" srcId="{80576177-3B99-430D-A3B7-FBE6294E13A7}" destId="{220907DF-81FF-4550-A20D-9C1D33605D09}" srcOrd="2" destOrd="0" presId="urn:microsoft.com/office/officeart/2005/8/layout/chevron1"/>
    <dgm:cxn modelId="{2CE7BF33-A637-4695-B15A-BD000718B985}" type="presParOf" srcId="{80576177-3B99-430D-A3B7-FBE6294E13A7}" destId="{CDB77F98-DFC6-4B17-86F2-489B1965FA32}" srcOrd="3" destOrd="0" presId="urn:microsoft.com/office/officeart/2005/8/layout/chevron1"/>
    <dgm:cxn modelId="{D03E73B0-201C-43A0-8790-538DF03FFE65}" type="presParOf" srcId="{80576177-3B99-430D-A3B7-FBE6294E13A7}" destId="{6C886C2A-EB5D-43A2-A651-D53663570F1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9A780-F061-4F9C-B821-6DA320B5054D}">
      <dsp:nvSpPr>
        <dsp:cNvPr id="0" name=""/>
        <dsp:cNvSpPr/>
      </dsp:nvSpPr>
      <dsp:spPr>
        <a:xfrm rot="5400000">
          <a:off x="1024475" y="808699"/>
          <a:ext cx="710213" cy="8085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B62D9-0CD2-48D2-953C-FBACEFEE9BF0}">
      <dsp:nvSpPr>
        <dsp:cNvPr id="0" name=""/>
        <dsp:cNvSpPr/>
      </dsp:nvSpPr>
      <dsp:spPr>
        <a:xfrm>
          <a:off x="836312" y="21413"/>
          <a:ext cx="1195582" cy="83686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Request using API</a:t>
          </a:r>
        </a:p>
      </dsp:txBody>
      <dsp:txXfrm>
        <a:off x="877172" y="62273"/>
        <a:ext cx="1113862" cy="755148"/>
      </dsp:txXfrm>
    </dsp:sp>
    <dsp:sp modelId="{B33AA2BF-0F36-4D73-B90D-1ECD74D219F6}">
      <dsp:nvSpPr>
        <dsp:cNvPr id="0" name=""/>
        <dsp:cNvSpPr/>
      </dsp:nvSpPr>
      <dsp:spPr>
        <a:xfrm>
          <a:off x="2031894" y="101227"/>
          <a:ext cx="869552" cy="6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EE21C-1168-4A7E-A8D6-4C53E9B2C9EB}">
      <dsp:nvSpPr>
        <dsp:cNvPr id="0" name=""/>
        <dsp:cNvSpPr/>
      </dsp:nvSpPr>
      <dsp:spPr>
        <a:xfrm rot="5400000">
          <a:off x="2015740" y="1748779"/>
          <a:ext cx="710213" cy="8085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158D4-FCC8-4CD4-9F48-4DE5467E67CF}">
      <dsp:nvSpPr>
        <dsp:cNvPr id="0" name=""/>
        <dsp:cNvSpPr/>
      </dsp:nvSpPr>
      <dsp:spPr>
        <a:xfrm>
          <a:off x="1827576" y="961492"/>
          <a:ext cx="1195582" cy="83686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Convert JSON to </a:t>
          </a:r>
          <a:r>
            <a:rPr lang="en-US" sz="1100" kern="1200" dirty="0" err="1"/>
            <a:t>DataFrame</a:t>
          </a:r>
          <a:endParaRPr lang="en-US" sz="1100" kern="1200" dirty="0"/>
        </a:p>
      </dsp:txBody>
      <dsp:txXfrm>
        <a:off x="1868436" y="1002352"/>
        <a:ext cx="1113862" cy="755148"/>
      </dsp:txXfrm>
    </dsp:sp>
    <dsp:sp modelId="{6CA15D38-4AD8-4F5A-9B33-14CA3941C9D6}">
      <dsp:nvSpPr>
        <dsp:cNvPr id="0" name=""/>
        <dsp:cNvSpPr/>
      </dsp:nvSpPr>
      <dsp:spPr>
        <a:xfrm>
          <a:off x="3023158" y="1041307"/>
          <a:ext cx="869552" cy="6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63CF9-2FA2-4E0A-B568-A7A9F5B2853D}">
      <dsp:nvSpPr>
        <dsp:cNvPr id="0" name=""/>
        <dsp:cNvSpPr/>
      </dsp:nvSpPr>
      <dsp:spPr>
        <a:xfrm rot="5400000">
          <a:off x="3007004" y="2688858"/>
          <a:ext cx="710213" cy="80855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31B88-9DC5-484B-BE3F-6781DA72285D}">
      <dsp:nvSpPr>
        <dsp:cNvPr id="0" name=""/>
        <dsp:cNvSpPr/>
      </dsp:nvSpPr>
      <dsp:spPr>
        <a:xfrm>
          <a:off x="2818841" y="1901572"/>
          <a:ext cx="1195582" cy="83686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Filter Data</a:t>
          </a:r>
        </a:p>
      </dsp:txBody>
      <dsp:txXfrm>
        <a:off x="2859701" y="1942432"/>
        <a:ext cx="1113862" cy="755148"/>
      </dsp:txXfrm>
    </dsp:sp>
    <dsp:sp modelId="{6FDAE899-A04D-4D2F-86A3-E90CF8DDE0D6}">
      <dsp:nvSpPr>
        <dsp:cNvPr id="0" name=""/>
        <dsp:cNvSpPr/>
      </dsp:nvSpPr>
      <dsp:spPr>
        <a:xfrm>
          <a:off x="4014423" y="1981387"/>
          <a:ext cx="869552" cy="676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411A5A-AF13-4A99-BA7D-9B713CB69372}">
      <dsp:nvSpPr>
        <dsp:cNvPr id="0" name=""/>
        <dsp:cNvSpPr/>
      </dsp:nvSpPr>
      <dsp:spPr>
        <a:xfrm>
          <a:off x="3810105" y="2841652"/>
          <a:ext cx="1195582" cy="83686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Remove/Replace Missing Values</a:t>
          </a:r>
        </a:p>
      </dsp:txBody>
      <dsp:txXfrm>
        <a:off x="3850965" y="2882512"/>
        <a:ext cx="1113862" cy="755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9A780-F061-4F9C-B821-6DA320B5054D}">
      <dsp:nvSpPr>
        <dsp:cNvPr id="0" name=""/>
        <dsp:cNvSpPr/>
      </dsp:nvSpPr>
      <dsp:spPr>
        <a:xfrm rot="5400000">
          <a:off x="1051484" y="775110"/>
          <a:ext cx="674566" cy="7679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B62D9-0CD2-48D2-953C-FBACEFEE9BF0}">
      <dsp:nvSpPr>
        <dsp:cNvPr id="0" name=""/>
        <dsp:cNvSpPr/>
      </dsp:nvSpPr>
      <dsp:spPr>
        <a:xfrm>
          <a:off x="872765" y="27339"/>
          <a:ext cx="1135573" cy="79486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Using request, get HTML page from Wikipedia</a:t>
          </a:r>
        </a:p>
      </dsp:txBody>
      <dsp:txXfrm>
        <a:off x="911574" y="66148"/>
        <a:ext cx="1057955" cy="717246"/>
      </dsp:txXfrm>
    </dsp:sp>
    <dsp:sp modelId="{B33AA2BF-0F36-4D73-B90D-1ECD74D219F6}">
      <dsp:nvSpPr>
        <dsp:cNvPr id="0" name=""/>
        <dsp:cNvSpPr/>
      </dsp:nvSpPr>
      <dsp:spPr>
        <a:xfrm>
          <a:off x="2008338" y="103147"/>
          <a:ext cx="825907" cy="642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EE21C-1168-4A7E-A8D6-4C53E9B2C9EB}">
      <dsp:nvSpPr>
        <dsp:cNvPr id="0" name=""/>
        <dsp:cNvSpPr/>
      </dsp:nvSpPr>
      <dsp:spPr>
        <a:xfrm rot="5400000">
          <a:off x="1992995" y="1668004"/>
          <a:ext cx="674566" cy="7679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158D4-FCC8-4CD4-9F48-4DE5467E67CF}">
      <dsp:nvSpPr>
        <dsp:cNvPr id="0" name=""/>
        <dsp:cNvSpPr/>
      </dsp:nvSpPr>
      <dsp:spPr>
        <a:xfrm>
          <a:off x="1814276" y="920234"/>
          <a:ext cx="1135573" cy="79486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Convert HTML into Text</a:t>
          </a:r>
        </a:p>
      </dsp:txBody>
      <dsp:txXfrm>
        <a:off x="1853085" y="959043"/>
        <a:ext cx="1057955" cy="717246"/>
      </dsp:txXfrm>
    </dsp:sp>
    <dsp:sp modelId="{6CA15D38-4AD8-4F5A-9B33-14CA3941C9D6}">
      <dsp:nvSpPr>
        <dsp:cNvPr id="0" name=""/>
        <dsp:cNvSpPr/>
      </dsp:nvSpPr>
      <dsp:spPr>
        <a:xfrm>
          <a:off x="2949849" y="996042"/>
          <a:ext cx="825907" cy="642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63CF9-2FA2-4E0A-B568-A7A9F5B2853D}">
      <dsp:nvSpPr>
        <dsp:cNvPr id="0" name=""/>
        <dsp:cNvSpPr/>
      </dsp:nvSpPr>
      <dsp:spPr>
        <a:xfrm rot="5400000">
          <a:off x="2934506" y="2560899"/>
          <a:ext cx="674566" cy="7679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31B88-9DC5-484B-BE3F-6781DA72285D}">
      <dsp:nvSpPr>
        <dsp:cNvPr id="0" name=""/>
        <dsp:cNvSpPr/>
      </dsp:nvSpPr>
      <dsp:spPr>
        <a:xfrm>
          <a:off x="2755787" y="1813129"/>
          <a:ext cx="1135573" cy="79486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Parse text data using Beautiful Soup</a:t>
          </a:r>
        </a:p>
      </dsp:txBody>
      <dsp:txXfrm>
        <a:off x="2794596" y="1851938"/>
        <a:ext cx="1057955" cy="717246"/>
      </dsp:txXfrm>
    </dsp:sp>
    <dsp:sp modelId="{6FDAE899-A04D-4D2F-86A3-E90CF8DDE0D6}">
      <dsp:nvSpPr>
        <dsp:cNvPr id="0" name=""/>
        <dsp:cNvSpPr/>
      </dsp:nvSpPr>
      <dsp:spPr>
        <a:xfrm>
          <a:off x="3891360" y="1888937"/>
          <a:ext cx="825907" cy="642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79DF6A-A3FE-4160-82C0-EBBFC5EAFD46}">
      <dsp:nvSpPr>
        <dsp:cNvPr id="0" name=""/>
        <dsp:cNvSpPr/>
      </dsp:nvSpPr>
      <dsp:spPr>
        <a:xfrm rot="5400000">
          <a:off x="3876017" y="3453794"/>
          <a:ext cx="674566" cy="7679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11A5A-AF13-4A99-BA7D-9B713CB69372}">
      <dsp:nvSpPr>
        <dsp:cNvPr id="0" name=""/>
        <dsp:cNvSpPr/>
      </dsp:nvSpPr>
      <dsp:spPr>
        <a:xfrm>
          <a:off x="3697298" y="2706024"/>
          <a:ext cx="1135573" cy="79486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Extract Columns into Python Dictionary</a:t>
          </a:r>
        </a:p>
      </dsp:txBody>
      <dsp:txXfrm>
        <a:off x="3736107" y="2744833"/>
        <a:ext cx="1057955" cy="717246"/>
      </dsp:txXfrm>
    </dsp:sp>
    <dsp:sp modelId="{C1E6046F-E9AA-47C0-A270-5ECA39DBADE5}">
      <dsp:nvSpPr>
        <dsp:cNvPr id="0" name=""/>
        <dsp:cNvSpPr/>
      </dsp:nvSpPr>
      <dsp:spPr>
        <a:xfrm>
          <a:off x="4832871" y="2781832"/>
          <a:ext cx="825907" cy="642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000A2D-0939-4F93-9333-B8B7801B7016}">
      <dsp:nvSpPr>
        <dsp:cNvPr id="0" name=""/>
        <dsp:cNvSpPr/>
      </dsp:nvSpPr>
      <dsp:spPr>
        <a:xfrm>
          <a:off x="4638809" y="3598919"/>
          <a:ext cx="1135573" cy="79486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Convert to </a:t>
          </a:r>
          <a:r>
            <a:rPr lang="en-US" sz="1100" kern="1200" dirty="0" err="1"/>
            <a:t>Dataframe</a:t>
          </a:r>
          <a:endParaRPr lang="en-US" sz="1100" kern="1200" dirty="0"/>
        </a:p>
      </dsp:txBody>
      <dsp:txXfrm>
        <a:off x="4677618" y="3637728"/>
        <a:ext cx="1057955" cy="717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CD706-251E-48AF-9111-F93A8A773ACC}">
      <dsp:nvSpPr>
        <dsp:cNvPr id="0" name=""/>
        <dsp:cNvSpPr/>
      </dsp:nvSpPr>
      <dsp:spPr>
        <a:xfrm>
          <a:off x="4084" y="767812"/>
          <a:ext cx="1785998" cy="1071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EDA</a:t>
          </a:r>
        </a:p>
      </dsp:txBody>
      <dsp:txXfrm>
        <a:off x="35470" y="799198"/>
        <a:ext cx="1723226" cy="1008827"/>
      </dsp:txXfrm>
    </dsp:sp>
    <dsp:sp modelId="{B9CD1C73-8781-44CB-8AEC-8F28E3C064BE}">
      <dsp:nvSpPr>
        <dsp:cNvPr id="0" name=""/>
        <dsp:cNvSpPr/>
      </dsp:nvSpPr>
      <dsp:spPr>
        <a:xfrm>
          <a:off x="1968683" y="1082148"/>
          <a:ext cx="378631" cy="4429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968683" y="1170733"/>
        <a:ext cx="265042" cy="265757"/>
      </dsp:txXfrm>
    </dsp:sp>
    <dsp:sp modelId="{9D38D498-C6CB-491A-A298-C9CEB0C27168}">
      <dsp:nvSpPr>
        <dsp:cNvPr id="0" name=""/>
        <dsp:cNvSpPr/>
      </dsp:nvSpPr>
      <dsp:spPr>
        <a:xfrm>
          <a:off x="2504483" y="767812"/>
          <a:ext cx="1785998" cy="1071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 Missing Values</a:t>
          </a:r>
        </a:p>
      </dsp:txBody>
      <dsp:txXfrm>
        <a:off x="2535869" y="799198"/>
        <a:ext cx="1723226" cy="1008827"/>
      </dsp:txXfrm>
    </dsp:sp>
    <dsp:sp modelId="{0CE5631E-6DDE-41A8-B4C5-7EFE9814C02F}">
      <dsp:nvSpPr>
        <dsp:cNvPr id="0" name=""/>
        <dsp:cNvSpPr/>
      </dsp:nvSpPr>
      <dsp:spPr>
        <a:xfrm>
          <a:off x="4469082" y="1082148"/>
          <a:ext cx="378631" cy="4429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469082" y="1170733"/>
        <a:ext cx="265042" cy="265757"/>
      </dsp:txXfrm>
    </dsp:sp>
    <dsp:sp modelId="{A3C361F6-17B4-4235-8641-0B3C6F2F2349}">
      <dsp:nvSpPr>
        <dsp:cNvPr id="0" name=""/>
        <dsp:cNvSpPr/>
      </dsp:nvSpPr>
      <dsp:spPr>
        <a:xfrm>
          <a:off x="5004881" y="767812"/>
          <a:ext cx="1785998" cy="1071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Analyze Features</a:t>
          </a:r>
        </a:p>
      </dsp:txBody>
      <dsp:txXfrm>
        <a:off x="5036267" y="799198"/>
        <a:ext cx="1723226" cy="1008827"/>
      </dsp:txXfrm>
    </dsp:sp>
    <dsp:sp modelId="{24F54F86-698D-4E7E-A81C-2FA556E918B8}">
      <dsp:nvSpPr>
        <dsp:cNvPr id="0" name=""/>
        <dsp:cNvSpPr/>
      </dsp:nvSpPr>
      <dsp:spPr>
        <a:xfrm>
          <a:off x="6969480" y="1082148"/>
          <a:ext cx="378631" cy="4429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969480" y="1170733"/>
        <a:ext cx="265042" cy="265757"/>
      </dsp:txXfrm>
    </dsp:sp>
    <dsp:sp modelId="{1141EC37-777F-43DE-89A1-B87210EDC848}">
      <dsp:nvSpPr>
        <dsp:cNvPr id="0" name=""/>
        <dsp:cNvSpPr/>
      </dsp:nvSpPr>
      <dsp:spPr>
        <a:xfrm>
          <a:off x="7505280" y="767812"/>
          <a:ext cx="1785998" cy="1071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Select Training Labels</a:t>
          </a:r>
        </a:p>
      </dsp:txBody>
      <dsp:txXfrm>
        <a:off x="7536666" y="799198"/>
        <a:ext cx="1723226" cy="10088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DB364-A2D0-499F-9470-2063F5822E9C}">
      <dsp:nvSpPr>
        <dsp:cNvPr id="0" name=""/>
        <dsp:cNvSpPr/>
      </dsp:nvSpPr>
      <dsp:spPr>
        <a:xfrm>
          <a:off x="2936" y="840082"/>
          <a:ext cx="3577488" cy="14309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Split data</a:t>
          </a:r>
        </a:p>
      </dsp:txBody>
      <dsp:txXfrm>
        <a:off x="718434" y="840082"/>
        <a:ext cx="2146493" cy="1430995"/>
      </dsp:txXfrm>
    </dsp:sp>
    <dsp:sp modelId="{220907DF-81FF-4550-A20D-9C1D33605D09}">
      <dsp:nvSpPr>
        <dsp:cNvPr id="0" name=""/>
        <dsp:cNvSpPr/>
      </dsp:nvSpPr>
      <dsp:spPr>
        <a:xfrm>
          <a:off x="3222675" y="840082"/>
          <a:ext cx="3577488" cy="14309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Grid Search each model to find optimal hyperparameters</a:t>
          </a:r>
        </a:p>
      </dsp:txBody>
      <dsp:txXfrm>
        <a:off x="3938173" y="840082"/>
        <a:ext cx="2146493" cy="1430995"/>
      </dsp:txXfrm>
    </dsp:sp>
    <dsp:sp modelId="{6C886C2A-EB5D-43A2-A651-D53663570F1A}">
      <dsp:nvSpPr>
        <dsp:cNvPr id="0" name=""/>
        <dsp:cNvSpPr/>
      </dsp:nvSpPr>
      <dsp:spPr>
        <a:xfrm>
          <a:off x="6442415" y="840082"/>
          <a:ext cx="3577488" cy="14309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 models on test data</a:t>
          </a:r>
        </a:p>
      </dsp:txBody>
      <dsp:txXfrm>
        <a:off x="7157913" y="840082"/>
        <a:ext cx="2146493" cy="1430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3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19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03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hyperlink" Target="https://api.spacexdata.com/v4/launches/past" TargetMode="External"/><Relationship Id="rId4" Type="http://schemas.openxmlformats.org/officeDocument/2006/relationships/hyperlink" Target="https://github.com/robwagner0317/IBMDataScience/blob/87479a6d1036459b34d9584a796fee3701de64ce/Data%20Collection.ipynb" TargetMode="External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en.wikipedia.org/wiki/List_of_Falcon%5C_9%5C_and_Falcon_Heavy_launches?utm_medium=Exinfluencer&amp;utm_source=Exinfluencer&amp;utm_content=000026UJ&amp;utm_term=10006555&amp;utm_id=NA-SkillsNetwork-Channel-SkillsNetworkCoursesIBMDS0321ENSkillsNetwork26802033-2022-01-01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hyperlink" Target="https://github.com/robwagner0317/IBMDataScience/blob/87479a6d1036459b34d9584a796fee3701de64ce/Data%20Collection%20with%20Web%20Scraping.ipynb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hyperlink" Target="https://github.com/robwagner0317/IBMDataScience/blob/master/Data%20Wrangling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wagner0317/IBMDataScience/blob/master/EDA_Data_Vi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wagner0317/IBMDataScience/blob/master/EDA_with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wagner0317/IBMDataScience/blob/master/Folium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wagner0317/IBMDataScience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robwagner0317/IBMDataScience/blob/master/Predictive%20Analysis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Robert Wagner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7-23-2022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SpaceX Rest API, the shown process was followed to collect and clean the data.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3A2EF-81EF-96F7-FD1C-79ADAD1A56B4}"/>
              </a:ext>
            </a:extLst>
          </p:cNvPr>
          <p:cNvSpPr txBox="1"/>
          <p:nvPr/>
        </p:nvSpPr>
        <p:spPr>
          <a:xfrm>
            <a:off x="945992" y="5996184"/>
            <a:ext cx="903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https://github.com/robwagner0317/IBMDataScience/blob/87479a6d1036459b34d9584a796fee3701de64ce/Data%20Collection.ipynb</a:t>
            </a:r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DB434CA-72D0-1FFD-FB08-95AA2E7FC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256661"/>
              </p:ext>
            </p:extLst>
          </p:nvPr>
        </p:nvGraphicFramePr>
        <p:xfrm>
          <a:off x="5656612" y="1898227"/>
          <a:ext cx="5842000" cy="3699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496C22D4-22D4-4002-B401-8D6C72795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0" y="4127265"/>
            <a:ext cx="624660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hlinkClick r:id="rId10"/>
              </a:rPr>
              <a:t>https://api.spacexdata.com/v4/launches/past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10"/>
              </a:rPr>
              <a:t>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955875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requested and parsed using the shown process.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https://en.wikipedia.org/wiki/List_of_Falcon\_9\_and_Falcon_Heavy_launches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19BDA1-6DC7-F4D9-B2E4-97B5D5D6C5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346528"/>
              </p:ext>
            </p:extLst>
          </p:nvPr>
        </p:nvGraphicFramePr>
        <p:xfrm>
          <a:off x="5209572" y="1604450"/>
          <a:ext cx="6647148" cy="4421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0298E27-E70F-2912-AF68-A44D33E04E46}"/>
              </a:ext>
            </a:extLst>
          </p:cNvPr>
          <p:cNvSpPr txBox="1"/>
          <p:nvPr/>
        </p:nvSpPr>
        <p:spPr>
          <a:xfrm>
            <a:off x="922411" y="5780880"/>
            <a:ext cx="795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https://github.com/robwagner0317/IBMDataScience/blob/87479a6d1036459b34d9584a796fee3701de64ce/Data%20Collection%20with%20Web%20Scraping.ipynb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0487F76-9938-4EBB-A6EE-B945B4DE81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364210"/>
              </p:ext>
            </p:extLst>
          </p:nvPr>
        </p:nvGraphicFramePr>
        <p:xfrm>
          <a:off x="1448318" y="1093047"/>
          <a:ext cx="9295364" cy="2607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19D593-48B4-465E-8B08-D192B34832EF}"/>
              </a:ext>
            </a:extLst>
          </p:cNvPr>
          <p:cNvSpPr txBox="1"/>
          <p:nvPr/>
        </p:nvSpPr>
        <p:spPr>
          <a:xfrm>
            <a:off x="1259633" y="4029164"/>
            <a:ext cx="2295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Explore data. Determine data shape and what features are available.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D7787-6C6E-4D0A-8C55-65FFCEA8927B}"/>
              </a:ext>
            </a:extLst>
          </p:cNvPr>
          <p:cNvSpPr txBox="1"/>
          <p:nvPr/>
        </p:nvSpPr>
        <p:spPr>
          <a:xfrm>
            <a:off x="3732481" y="4029164"/>
            <a:ext cx="2295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Determine what features are missing data and if that feature is important. Decide whether to drop or replace.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AFBD19-E8B6-4A0D-9A26-975E3D27D743}"/>
              </a:ext>
            </a:extLst>
          </p:cNvPr>
          <p:cNvSpPr txBox="1"/>
          <p:nvPr/>
        </p:nvSpPr>
        <p:spPr>
          <a:xfrm>
            <a:off x="6205329" y="3994248"/>
            <a:ext cx="22953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Explore which features might correlate with Landing Outcome</a:t>
            </a:r>
          </a:p>
          <a:p>
            <a:r>
              <a:rPr lang="en-US" dirty="0"/>
              <a:t>Features Explored: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Orbit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D3B40-F25D-4E4A-B696-C9566A2A0FFC}"/>
              </a:ext>
            </a:extLst>
          </p:cNvPr>
          <p:cNvSpPr txBox="1"/>
          <p:nvPr/>
        </p:nvSpPr>
        <p:spPr>
          <a:xfrm>
            <a:off x="8714772" y="3918068"/>
            <a:ext cx="2295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Select feature for Training labels. Using the Outcome feature. We divided good and bad outcomes and created a new Landing Outcome feature to train our models.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986130-491A-4D98-B274-B9545E5FE72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2407298" y="2901820"/>
            <a:ext cx="0" cy="112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AFEC09-88DB-4EFF-B1EC-3A71CA0CC6ED}"/>
              </a:ext>
            </a:extLst>
          </p:cNvPr>
          <p:cNvCxnSpPr>
            <a:cxnSpLocks/>
          </p:cNvCxnSpPr>
          <p:nvPr/>
        </p:nvCxnSpPr>
        <p:spPr>
          <a:xfrm>
            <a:off x="4864595" y="2901820"/>
            <a:ext cx="0" cy="112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F0EFE1-C788-48DB-9D2F-B00486AB59EB}"/>
              </a:ext>
            </a:extLst>
          </p:cNvPr>
          <p:cNvCxnSpPr>
            <a:cxnSpLocks/>
          </p:cNvCxnSpPr>
          <p:nvPr/>
        </p:nvCxnSpPr>
        <p:spPr>
          <a:xfrm>
            <a:off x="7352994" y="2865328"/>
            <a:ext cx="0" cy="112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44B67B9-588C-4D1C-83E4-FEDD471EB01C}"/>
              </a:ext>
            </a:extLst>
          </p:cNvPr>
          <p:cNvCxnSpPr>
            <a:cxnSpLocks/>
          </p:cNvCxnSpPr>
          <p:nvPr/>
        </p:nvCxnSpPr>
        <p:spPr>
          <a:xfrm>
            <a:off x="9862437" y="2855997"/>
            <a:ext cx="0" cy="1127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CD1F93-B031-4163-88EB-34AFA28ABB30}"/>
              </a:ext>
            </a:extLst>
          </p:cNvPr>
          <p:cNvSpPr txBox="1"/>
          <p:nvPr/>
        </p:nvSpPr>
        <p:spPr>
          <a:xfrm>
            <a:off x="683704" y="599540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9"/>
              </a:rPr>
              <a:t>IBMDataScience</a:t>
            </a:r>
            <a:r>
              <a:rPr lang="en-US" dirty="0">
                <a:hlinkClick r:id="rId9"/>
              </a:rPr>
              <a:t>/Data </a:t>
            </a:r>
            <a:r>
              <a:rPr lang="en-US" dirty="0" err="1">
                <a:hlinkClick r:id="rId9"/>
              </a:rPr>
              <a:t>Wrangling.ipynb</a:t>
            </a:r>
            <a:r>
              <a:rPr lang="en-US" dirty="0">
                <a:hlinkClick r:id="rId9"/>
              </a:rPr>
              <a:t> at master · robwagner0317/</a:t>
            </a:r>
            <a:r>
              <a:rPr lang="en-US" dirty="0" err="1">
                <a:hlinkClick r:id="rId9"/>
              </a:rPr>
              <a:t>IBMDataScience</a:t>
            </a:r>
            <a:r>
              <a:rPr lang="en-US" dirty="0">
                <a:hlinkClick r:id="rId9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To determine any correlations in certain features, using </a:t>
            </a:r>
            <a:r>
              <a:rPr lang="en-US" dirty="0" err="1"/>
              <a:t>MatPlotLib</a:t>
            </a:r>
            <a:r>
              <a:rPr lang="en-US" dirty="0"/>
              <a:t> and Seaborn the following charts were visualized:</a:t>
            </a:r>
          </a:p>
          <a:p>
            <a:r>
              <a:rPr lang="en-US" dirty="0"/>
              <a:t>Flight Number vs Launch Site (Scatter)</a:t>
            </a:r>
          </a:p>
          <a:p>
            <a:r>
              <a:rPr lang="en-US" dirty="0"/>
              <a:t>Payload vs Launch site (Scatter)</a:t>
            </a:r>
          </a:p>
          <a:p>
            <a:r>
              <a:rPr lang="en-US" dirty="0"/>
              <a:t>Success Rate by Orbit Type (Bar)</a:t>
            </a:r>
          </a:p>
          <a:p>
            <a:r>
              <a:rPr lang="en-US" dirty="0"/>
              <a:t>Flight Number vs Orbit Type (Scatter)</a:t>
            </a:r>
          </a:p>
          <a:p>
            <a:r>
              <a:rPr lang="en-US" dirty="0"/>
              <a:t>Payload vs Orbit Type (Scatter)</a:t>
            </a:r>
          </a:p>
          <a:p>
            <a:r>
              <a:rPr lang="en-US" dirty="0" err="1"/>
              <a:t>Lauch</a:t>
            </a:r>
            <a:r>
              <a:rPr lang="en-US" dirty="0"/>
              <a:t> Success Yearly Trend (Line)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4C1D3-851B-4B9B-8754-1A212ED9E88B}"/>
              </a:ext>
            </a:extLst>
          </p:cNvPr>
          <p:cNvSpPr txBox="1"/>
          <p:nvPr/>
        </p:nvSpPr>
        <p:spPr>
          <a:xfrm>
            <a:off x="1051559" y="6025573"/>
            <a:ext cx="946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IBMDataScience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EDA_Data_Vis.ipynb</a:t>
            </a:r>
            <a:r>
              <a:rPr lang="en-US" dirty="0">
                <a:hlinkClick r:id="rId3"/>
              </a:rPr>
              <a:t> at master · robwagner0317/</a:t>
            </a:r>
            <a:r>
              <a:rPr lang="en-US" dirty="0" err="1">
                <a:hlinkClick r:id="rId3"/>
              </a:rPr>
              <a:t>IBMDataScience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4296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To explore the data the following SQL Queries were performed:</a:t>
            </a:r>
          </a:p>
          <a:p>
            <a:r>
              <a:rPr lang="en-US" sz="2000" dirty="0"/>
              <a:t>Names of unique Launch Sites.</a:t>
            </a:r>
          </a:p>
          <a:p>
            <a:r>
              <a:rPr lang="en-US" sz="2000" dirty="0"/>
              <a:t>First 5 records of Launch Sites beginning with ‘CCA’.</a:t>
            </a:r>
          </a:p>
          <a:p>
            <a:r>
              <a:rPr lang="en-US" sz="2000" dirty="0"/>
              <a:t>Total Payload Mass carried by NASA (CRS) boosters..</a:t>
            </a:r>
          </a:p>
          <a:p>
            <a:r>
              <a:rPr lang="en-US" sz="2000" dirty="0"/>
              <a:t>Average Payload Mass carried by booster F9 v1.1.</a:t>
            </a:r>
          </a:p>
          <a:p>
            <a:r>
              <a:rPr lang="en-US" sz="2000" dirty="0"/>
              <a:t>First successful ground pad landing date.</a:t>
            </a:r>
          </a:p>
          <a:p>
            <a:r>
              <a:rPr lang="en-US" sz="2000" dirty="0"/>
              <a:t>Names of boosters with drone ship success and payload mass between 4000kg and 6000kg.</a:t>
            </a:r>
          </a:p>
          <a:p>
            <a:r>
              <a:rPr lang="en-US" sz="2000" dirty="0"/>
              <a:t>Total number of successful and failure mission outcomes.</a:t>
            </a:r>
          </a:p>
          <a:p>
            <a:r>
              <a:rPr lang="en-US" sz="2000" dirty="0"/>
              <a:t>Names of Booster Versions which have carried maximum Payload Mass.</a:t>
            </a:r>
          </a:p>
          <a:p>
            <a:r>
              <a:rPr lang="en-US" sz="2000" dirty="0"/>
              <a:t>Failure  Landing Outcomes with Booster Version, Launch Site, and Month in 2015.</a:t>
            </a:r>
          </a:p>
          <a:p>
            <a:r>
              <a:rPr lang="en-US" sz="2000" dirty="0"/>
              <a:t>Rank of landing outcomes between 04-06-2010 and 20-03-2017 in descending order. </a:t>
            </a:r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B6EE4-3837-4E0F-BD49-8762A3E4D0D2}"/>
              </a:ext>
            </a:extLst>
          </p:cNvPr>
          <p:cNvSpPr txBox="1"/>
          <p:nvPr/>
        </p:nvSpPr>
        <p:spPr>
          <a:xfrm>
            <a:off x="770011" y="6337818"/>
            <a:ext cx="9933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IBMDataScience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EDA_with_SQL.ipynb</a:t>
            </a:r>
            <a:r>
              <a:rPr lang="en-US" dirty="0">
                <a:hlinkClick r:id="rId3"/>
              </a:rPr>
              <a:t> at master · robwagner0317/</a:t>
            </a:r>
            <a:r>
              <a:rPr lang="en-US" dirty="0" err="1">
                <a:hlinkClick r:id="rId3"/>
              </a:rPr>
              <a:t>IBMDataScience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First, we mark all the Launch Sites on the map with circles. This gives us reference points for Launch Successes. </a:t>
            </a:r>
          </a:p>
          <a:p>
            <a:r>
              <a:rPr lang="en-US" dirty="0"/>
              <a:t>We then mark all of the individual launches, coloring them for Success vs Failure. </a:t>
            </a:r>
          </a:p>
          <a:p>
            <a:r>
              <a:rPr lang="en-US" dirty="0"/>
              <a:t>Finally, calculate the distance between launch sites and its proximities. We can gain insight on optimal launch parameters by visualizing Launch location and nearby features.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7A68A-A29D-461B-974F-C6171547C175}"/>
              </a:ext>
            </a:extLst>
          </p:cNvPr>
          <p:cNvSpPr txBox="1"/>
          <p:nvPr/>
        </p:nvSpPr>
        <p:spPr>
          <a:xfrm>
            <a:off x="838200" y="5950018"/>
            <a:ext cx="9842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IBMDataScience</a:t>
            </a:r>
            <a:r>
              <a:rPr lang="en-US" dirty="0">
                <a:hlinkClick r:id="rId3"/>
              </a:rPr>
              <a:t>/Folium </a:t>
            </a:r>
            <a:r>
              <a:rPr lang="en-US" dirty="0" err="1">
                <a:hlinkClick r:id="rId3"/>
              </a:rPr>
              <a:t>Visualization.ipynb</a:t>
            </a:r>
            <a:r>
              <a:rPr lang="en-US" dirty="0">
                <a:hlinkClick r:id="rId3"/>
              </a:rPr>
              <a:t> at master · robwagner0317/</a:t>
            </a:r>
            <a:r>
              <a:rPr lang="en-US" dirty="0" err="1">
                <a:hlinkClick r:id="rId3"/>
              </a:rPr>
              <a:t>IBMDataScience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37042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By building a </a:t>
            </a:r>
            <a:r>
              <a:rPr lang="en-US" dirty="0" err="1"/>
              <a:t>Plotly</a:t>
            </a:r>
            <a:r>
              <a:rPr lang="en-US" dirty="0"/>
              <a:t> Dashboard, we can visualize launch features interactively to gain insights on the data.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Dashboard includes the following features:</a:t>
            </a:r>
          </a:p>
          <a:p>
            <a:pPr lvl="1"/>
            <a:r>
              <a:rPr lang="en-US" dirty="0"/>
              <a:t>Launch Site Selector.</a:t>
            </a:r>
          </a:p>
          <a:p>
            <a:pPr lvl="1"/>
            <a:r>
              <a:rPr lang="en-US" dirty="0"/>
              <a:t>Success by Launch Site Pie Chart.</a:t>
            </a:r>
          </a:p>
          <a:p>
            <a:pPr lvl="1"/>
            <a:r>
              <a:rPr lang="en-US" dirty="0"/>
              <a:t>Payload Mass Range Selector.</a:t>
            </a:r>
          </a:p>
          <a:p>
            <a:pPr lvl="1"/>
            <a:r>
              <a:rPr lang="en-US" dirty="0"/>
              <a:t>Payload vs Success Scatter by Payload Mass and Booster Type.</a:t>
            </a:r>
          </a:p>
          <a:p>
            <a:pPr lvl="1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B03FF-D9DC-48C2-87BA-3C49A4CB4E12}"/>
              </a:ext>
            </a:extLst>
          </p:cNvPr>
          <p:cNvSpPr txBox="1"/>
          <p:nvPr/>
        </p:nvSpPr>
        <p:spPr>
          <a:xfrm>
            <a:off x="1051561" y="6134684"/>
            <a:ext cx="10370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IBMDataScience/spacex_dash_app.py at master · robwagner0317/</a:t>
            </a:r>
            <a:r>
              <a:rPr lang="en-US" dirty="0" err="1">
                <a:hlinkClick r:id="rId3"/>
              </a:rPr>
              <a:t>IBMDataScience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3512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four different models were validated using a Test/Train Split and then tested on separate test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A34AB3-9A42-4358-9FFD-07F6D31337CA}"/>
              </a:ext>
            </a:extLst>
          </p:cNvPr>
          <p:cNvSpPr txBox="1"/>
          <p:nvPr/>
        </p:nvSpPr>
        <p:spPr>
          <a:xfrm>
            <a:off x="770011" y="6057879"/>
            <a:ext cx="9745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IBMDataScience</a:t>
            </a:r>
            <a:r>
              <a:rPr lang="en-US" dirty="0">
                <a:hlinkClick r:id="rId3"/>
              </a:rPr>
              <a:t>/Predictive </a:t>
            </a:r>
            <a:r>
              <a:rPr lang="en-US" dirty="0" err="1">
                <a:hlinkClick r:id="rId3"/>
              </a:rPr>
              <a:t>Analysis.ipynb</a:t>
            </a:r>
            <a:r>
              <a:rPr lang="en-US" dirty="0">
                <a:hlinkClick r:id="rId3"/>
              </a:rPr>
              <a:t> at master · robwagner0317/</a:t>
            </a:r>
            <a:r>
              <a:rPr lang="en-US" dirty="0" err="1">
                <a:hlinkClick r:id="rId3"/>
              </a:rPr>
              <a:t>IBMDataScience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A006DF5-7C3A-4A18-88C3-E323BAA1EF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5233244"/>
              </p:ext>
            </p:extLst>
          </p:nvPr>
        </p:nvGraphicFramePr>
        <p:xfrm>
          <a:off x="963946" y="3583941"/>
          <a:ext cx="10022840" cy="3111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Generally, as Flight Number increases, successes also increase. 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CCAFS SLC 40 has the most launches overall. 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VAFB SLC 4E has the least launches overall.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KSC LC 39A and VAFB SLC 4E have a higher success rate than CCAFS SLC 40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0B72A-48BF-489B-8C53-4FD195E00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43" y="2290936"/>
            <a:ext cx="9316122" cy="39593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6BE97-2835-429A-A924-6FBA93ABC6D8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VAFB SLC 4E cannot launch heavier payloads.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9ED2037-F388-4483-8A98-E88F39FD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619274"/>
            <a:ext cx="10917936" cy="33026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ES-L1, GEO, HEO, and SSO have best success rates.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No launches in SO.</a:t>
            </a:r>
          </a:p>
          <a:p>
            <a:pPr>
              <a:spcBef>
                <a:spcPts val="1400"/>
              </a:spcBef>
            </a:pPr>
            <a:r>
              <a:rPr lang="en-US" sz="2200" dirty="0"/>
              <a:t>GTO has worst success rate.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1BADC-B8D0-43CE-AE2A-765E9CCE3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33513"/>
            <a:ext cx="6903720" cy="45909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LEO Success Rate increases as Flight Number Increases.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No correlation for any other orbit type.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0B565A-3751-4AE4-B789-C4C4016B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564685"/>
            <a:ext cx="10917936" cy="34118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LEO, PO, and ISS have increased success rates as Payload Mass increases. </a:t>
            </a:r>
          </a:p>
          <a:p>
            <a:pPr>
              <a:spcBef>
                <a:spcPts val="1400"/>
              </a:spcBef>
            </a:pPr>
            <a:r>
              <a:rPr lang="en-US" sz="2000" dirty="0"/>
              <a:t>No other correlation.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303B19-F07F-41D7-B5C9-7EE11CCD2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564685"/>
            <a:ext cx="10917936" cy="34118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Success rate increases from 2013 till 2019, with a sharp drop in 2018.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9BAA3-5882-4CA3-81EB-DFA506E4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93921"/>
            <a:ext cx="6903720" cy="44701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E2986-746A-4AB1-A077-BE8621C10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" r="4850" b="-1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11453" y="2478024"/>
            <a:ext cx="3872243" cy="369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Using basic SQL unique Launch Site names were found.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277A4-E044-4763-85CB-DB7A262D6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51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11453" y="2478024"/>
            <a:ext cx="3872243" cy="369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Using basic SQL, the first 5 records with Launch Site names starting with ‘CCA’ were found.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Using basic SQL, total payload mass carried by NASA (CRS) boosters was found.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169F1-358B-4BFA-B0F7-4615ACA43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243" y="2734056"/>
            <a:ext cx="9479905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Using basic SQL, Average payload mass carried by F9 v1.1 was found.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1B5A2-32D6-4CEE-8901-839A22072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042" y="2734056"/>
            <a:ext cx="9290307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 - 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40BF97-3FAB-3B51-A27B-63120A49C758}"/>
              </a:ext>
            </a:extLst>
          </p:cNvPr>
          <p:cNvSpPr/>
          <p:nvPr/>
        </p:nvSpPr>
        <p:spPr>
          <a:xfrm>
            <a:off x="522197" y="1838960"/>
            <a:ext cx="2288149" cy="65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Understanding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0D6956-5EF3-3102-2D00-80B7F63E92E5}"/>
              </a:ext>
            </a:extLst>
          </p:cNvPr>
          <p:cNvSpPr/>
          <p:nvPr/>
        </p:nvSpPr>
        <p:spPr>
          <a:xfrm>
            <a:off x="3372957" y="1838960"/>
            <a:ext cx="2288149" cy="65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AA7352-43CB-5A8A-FDE3-D186496AC652}"/>
              </a:ext>
            </a:extLst>
          </p:cNvPr>
          <p:cNvSpPr/>
          <p:nvPr/>
        </p:nvSpPr>
        <p:spPr>
          <a:xfrm>
            <a:off x="6223717" y="1838960"/>
            <a:ext cx="2288149" cy="65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 Data Analysis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1EA8DF-FF3F-1A7F-A1B8-5D022C128C7F}"/>
              </a:ext>
            </a:extLst>
          </p:cNvPr>
          <p:cNvSpPr/>
          <p:nvPr/>
        </p:nvSpPr>
        <p:spPr>
          <a:xfrm>
            <a:off x="9169823" y="1838960"/>
            <a:ext cx="2288149" cy="65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Predictive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5C7D0-FD96-1B7A-3554-368471FA9485}"/>
              </a:ext>
            </a:extLst>
          </p:cNvPr>
          <p:cNvSpPr txBox="1"/>
          <p:nvPr/>
        </p:nvSpPr>
        <p:spPr>
          <a:xfrm>
            <a:off x="322090" y="2899715"/>
            <a:ext cx="2688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can predict whether the Falcon 9 first stage will land, we can determine the cost of a launch.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B4846-92ED-340E-EF39-616D2A8BDE16}"/>
              </a:ext>
            </a:extLst>
          </p:cNvPr>
          <p:cNvSpPr txBox="1"/>
          <p:nvPr/>
        </p:nvSpPr>
        <p:spPr>
          <a:xfrm>
            <a:off x="3247031" y="2865120"/>
            <a:ext cx="254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Collected data using: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SpaceX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Scraping from Wikipedia using BeautifulSoup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538C14-2D54-A1D8-3535-86E70A52C409}"/>
              </a:ext>
            </a:extLst>
          </p:cNvPr>
          <p:cNvSpPr txBox="1"/>
          <p:nvPr/>
        </p:nvSpPr>
        <p:spPr>
          <a:xfrm>
            <a:off x="6096000" y="2885440"/>
            <a:ext cx="25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Visualized and explored data using: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MatPlotLib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Seaborn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Plotly</a:t>
            </a:r>
            <a:r>
              <a:rPr lang="en-US" dirty="0"/>
              <a:t>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FAD5DA-43AA-6874-4822-5EEA244DE164}"/>
              </a:ext>
            </a:extLst>
          </p:cNvPr>
          <p:cNvSpPr txBox="1"/>
          <p:nvPr/>
        </p:nvSpPr>
        <p:spPr>
          <a:xfrm>
            <a:off x="8741921" y="2860916"/>
            <a:ext cx="3143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 and analyzed Predictive Analysis using models such 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K-Nearest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GridSearch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0C2AC0-7930-4C64-A3AE-93F4E63DA1EF}"/>
              </a:ext>
            </a:extLst>
          </p:cNvPr>
          <p:cNvCxnSpPr>
            <a:cxnSpLocks/>
            <a:stCxn id="2" idx="2"/>
            <a:endCxn id="9" idx="0"/>
          </p:cNvCxnSpPr>
          <p:nvPr/>
        </p:nvCxnSpPr>
        <p:spPr>
          <a:xfrm>
            <a:off x="1666272" y="2489200"/>
            <a:ext cx="0" cy="410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E7FB7A-8691-40C5-9A0B-EC145BADF07C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517031" y="2489200"/>
            <a:ext cx="1" cy="375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67FD91-302D-49C5-8D6A-7DA8CCFC9134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7366000" y="2489200"/>
            <a:ext cx="1792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68D5BC-ECAA-45A6-A937-D0C99E4CBD5B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10313898" y="2489200"/>
            <a:ext cx="0" cy="371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Using basic SQL, the dates of the first successful landing outcome on ground pad were found.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27BB8B-66B2-4625-BD10-2E8E9080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124" y="2734056"/>
            <a:ext cx="9108144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49657-EDA4-498B-9C00-981520A8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3156578"/>
            <a:ext cx="6702552" cy="1642124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Using basic SQL, we listed the names of boosters which have successfully landed on drone ship and had payload mass greater than 4000 but less than 6000.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F0E1A-C7C2-44EA-8CDF-6CF5A5F5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653886"/>
            <a:ext cx="6702552" cy="2647507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We used SQL to calculate the total number of successful and failure mission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D4FF2-4B31-41DA-9AC2-19FB296F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343893"/>
            <a:ext cx="6702552" cy="3267493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38752" y="2020824"/>
            <a:ext cx="3455097" cy="39593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Using SQL, we listed the names of the booster which have carried the maximum payload mass.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List the failed landing_outcomes in drone ship, their booster versions, and launch site names for in year 2015</a:t>
            </a:r>
          </a:p>
          <a:p>
            <a:pPr>
              <a:spcBef>
                <a:spcPts val="1400"/>
              </a:spcBef>
            </a:pPr>
            <a:endParaRPr lang="en-US" sz="1800"/>
          </a:p>
          <a:p>
            <a:pPr>
              <a:spcBef>
                <a:spcPts val="1400"/>
              </a:spcBef>
            </a:pPr>
            <a:r>
              <a:rPr lang="en-US" sz="1800"/>
              <a:t>Present your query result with a short explanation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649D8-8438-4140-9DDB-B62F2A9B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219945"/>
            <a:ext cx="11164824" cy="25120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700" dirty="0"/>
              <a:t>We used SQL to rank the count of landing outcomes (such as Failure (drone ship) or Success (ground pad)) between the date 2010-06-04 and 2017-03-20, in descending order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F72B7-2AEB-469E-A6F9-743EFE2A7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1242643"/>
            <a:ext cx="6921940" cy="44819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2640" y="6356350"/>
            <a:ext cx="21244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501310" y="4445634"/>
            <a:ext cx="3290887" cy="2452687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28353-14C1-46C2-BFCB-CA77A2B06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17" t="27313" r="417" b="7706"/>
          <a:stretch/>
        </p:blipFill>
        <p:spPr>
          <a:xfrm>
            <a:off x="-10160" y="0"/>
            <a:ext cx="12181820" cy="5090160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23982" y="5008880"/>
            <a:ext cx="7485413" cy="1196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see from the map that all of the launch sites are located on the southern coast.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5D3392-89DF-447A-902A-7768CCF85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6" t="9091" r="309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1D4F77-A17C-43D7-B7FA-545148E4E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49206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49985" y="640263"/>
            <a:ext cx="3759240" cy="1344975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 of Launch Outcome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49290" y="2659223"/>
            <a:ext cx="3764826" cy="323554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/>
              <a:t>We can see the Location and Launch Outcome of each F9 launch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583753-4029-4AFC-9A10-9284FFC8F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 with Coastline Distance Calculation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8063" y="4856921"/>
            <a:ext cx="9565028" cy="124924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600" dirty="0"/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/>
              <a:t>Using this tool, we can calculate the distance to major geographical features such as coastlines, rail lines, roads, and cities from each Launch Site.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 – 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5AD82-F1E6-4A16-39EE-AEC5CA52C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models achieved an 83% test accuracy, but the Decision Tree model achieved an 87.5% validation accuracy.</a:t>
            </a:r>
          </a:p>
        </p:txBody>
      </p:sp>
    </p:spTree>
    <p:extLst>
      <p:ext uri="{BB962C8B-B14F-4D97-AF65-F5344CB8AC3E}">
        <p14:creationId xmlns:p14="http://schemas.microsoft.com/office/powerpoint/2010/main" val="717671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2" name="Group 1034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30935" y="4018137"/>
            <a:ext cx="5071221" cy="2129586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Success Rate by Site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2FBABE-0986-4C4C-A737-689A3101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9385" y="617779"/>
            <a:ext cx="9747013" cy="32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 algn="ctr"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65" name="Oval 1064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5304" y="4018143"/>
            <a:ext cx="5549111" cy="2129599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bg1"/>
                </a:solidFill>
              </a:rPr>
              <a:t>The interactive dashboard gives us the ability to view success rate for each launch site compared to the total number of launches.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Success Launches by Site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A55C6AA-9BA6-4C51-94BF-4E48E7EB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205" y="600108"/>
            <a:ext cx="10369645" cy="33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62719" y="4883544"/>
            <a:ext cx="658691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/>
              <a:t>We can also see the success rate for individual launch sites. </a:t>
            </a:r>
          </a:p>
          <a:p>
            <a:endParaRPr lang="en-US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517889" y="4883544"/>
            <a:ext cx="3876086" cy="1556907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by Booster Version and Payload Mass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96627BA-BCBF-4552-AE49-3DD5CF39C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205" y="535298"/>
            <a:ext cx="10369645" cy="35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62719" y="4883544"/>
            <a:ext cx="658691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dirty="0"/>
              <a:t>Lastly, we can view the Success Rate for each Booster Version while being able to select the range for Payload Mass.</a:t>
            </a:r>
          </a:p>
          <a:p>
            <a:pPr>
              <a:spcBef>
                <a:spcPts val="1400"/>
              </a:spcBef>
            </a:pPr>
            <a:endParaRPr lang="en-US" sz="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 sz="1800" dirty="0"/>
              <a:t>All models achieved an 83% test accuracy, but the Decision Tree model achieved an 87.5% validation accuracy.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800" dirty="0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12A30-A235-4183-9FD4-2A2C13D0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659335"/>
            <a:ext cx="5628018" cy="33064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33383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Decision Tree model accurately predicted 15 of the 18 landing outcomes. With 2 false negatives, and 1 false positive.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AC565-0C2E-4AE2-A8E2-0B9E2781E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217" y="1500500"/>
            <a:ext cx="6157109" cy="41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as Flight Number Increases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ES-L1, GEO, HEO, and SSO have best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KSC LC-39A has the highest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Launch Success increased from 2013-2019.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Decision Tree is the best prediction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F0451-8FD5-739B-A6C3-7EC906D9F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</a:t>
            </a:r>
            <a:r>
              <a:rPr lang="en-US" dirty="0" err="1"/>
              <a:t>SpaceY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In the commercial rocket industry, SpaceX has dominated the industry with their reusable first stage rocket technology. A SpaceX Falcon 9 Rocket costs $62M compared to $165M at other companies due to this technology. If </a:t>
            </a:r>
            <a:r>
              <a:rPr lang="en-US" dirty="0" err="1"/>
              <a:t>SpaceY</a:t>
            </a:r>
            <a:r>
              <a:rPr lang="en-US" dirty="0"/>
              <a:t> can predict if the first stage will land, we can determine the cost of a launch.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Desirable Answers:</a:t>
            </a:r>
          </a:p>
          <a:p>
            <a:r>
              <a:rPr lang="en-US" dirty="0"/>
              <a:t>We can predict with some accuracy the success rate for first stage rocket landings.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808480"/>
            <a:ext cx="10237623" cy="370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with BeautifulSoup.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collecting the data, it was cleaned and summarized by dropping unhelpful information, and replacing null values.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Visualizations and SQL were used to select for features with correlations to the success of landing outcomes.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1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Folium was used to Visualize how Launch Site affected landing outcome.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Plotly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 was used to create a dashboard displaying landing outcome based on Launch Site and Payload.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Grid Search was used to tune hyperparameters for predictive models such as: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Decision Tree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Support Vector Machine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K-Nearest Neighbors 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 numCol="2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Enter SpaceX API URL.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JSON using URL, save as Response Object.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JSON Response Object into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Filter useful data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Remove or Replace missing values.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HTML page from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HTML into text.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text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columns into Python Dictionary.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Dictionary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</TotalTime>
  <Words>1858</Words>
  <Application>Microsoft Office PowerPoint</Application>
  <PresentationFormat>Widescreen</PresentationFormat>
  <Paragraphs>283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Wagner, Robert</cp:lastModifiedBy>
  <cp:revision>201</cp:revision>
  <dcterms:created xsi:type="dcterms:W3CDTF">2021-04-29T18:58:34Z</dcterms:created>
  <dcterms:modified xsi:type="dcterms:W3CDTF">2022-07-29T22:36:32Z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